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00.xml" ContentType="application/vnd.openxmlformats-officedocument.drawingml.chart+xml"/>
  <Override PartName="/ppt/charts/chart101.xml" ContentType="application/vnd.openxmlformats-officedocument.drawingml.chart+xml"/>
  <Override PartName="/ppt/charts/chart102.xml" ContentType="application/vnd.openxmlformats-officedocument.drawingml.chart+xml"/>
  <Override PartName="/ppt/charts/chart103.xml" ContentType="application/vnd.openxmlformats-officedocument.drawingml.chart+xml"/>
  <Override PartName="/ppt/charts/chart104.xml" ContentType="application/vnd.openxmlformats-officedocument.drawingml.chart+xml"/>
  <Override PartName="/ppt/charts/chart105.xml" ContentType="application/vnd.openxmlformats-officedocument.drawingml.chart+xml"/>
  <Override PartName="/ppt/charts/chart106.xml" ContentType="application/vnd.openxmlformats-officedocument.drawingml.chart+xml"/>
  <Override PartName="/ppt/charts/chart107.xml" ContentType="application/vnd.openxmlformats-officedocument.drawingml.chart+xml"/>
  <Override PartName="/ppt/charts/chart108.xml" ContentType="application/vnd.openxmlformats-officedocument.drawingml.chart+xml"/>
  <Override PartName="/ppt/charts/chart109.xml" ContentType="application/vnd.openxmlformats-officedocument.drawingml.chart+xml"/>
  <Override PartName="/ppt/charts/chart11.xml" ContentType="application/vnd.openxmlformats-officedocument.drawingml.chart+xml"/>
  <Override PartName="/ppt/charts/chart110.xml" ContentType="application/vnd.openxmlformats-officedocument.drawingml.chart+xml"/>
  <Override PartName="/ppt/charts/chart111.xml" ContentType="application/vnd.openxmlformats-officedocument.drawingml.chart+xml"/>
  <Override PartName="/ppt/charts/chart112.xml" ContentType="application/vnd.openxmlformats-officedocument.drawingml.chart+xml"/>
  <Override PartName="/ppt/charts/chart113.xml" ContentType="application/vnd.openxmlformats-officedocument.drawingml.chart+xml"/>
  <Override PartName="/ppt/charts/chart114.xml" ContentType="application/vnd.openxmlformats-officedocument.drawingml.chart+xml"/>
  <Override PartName="/ppt/charts/chart115.xml" ContentType="application/vnd.openxmlformats-officedocument.drawingml.chart+xml"/>
  <Override PartName="/ppt/charts/chart116.xml" ContentType="application/vnd.openxmlformats-officedocument.drawingml.chart+xml"/>
  <Override PartName="/ppt/charts/chart117.xml" ContentType="application/vnd.openxmlformats-officedocument.drawingml.chart+xml"/>
  <Override PartName="/ppt/charts/chart118.xml" ContentType="application/vnd.openxmlformats-officedocument.drawingml.chart+xml"/>
  <Override PartName="/ppt/charts/chart119.xml" ContentType="application/vnd.openxmlformats-officedocument.drawingml.chart+xml"/>
  <Override PartName="/ppt/charts/chart12.xml" ContentType="application/vnd.openxmlformats-officedocument.drawingml.chart+xml"/>
  <Override PartName="/ppt/charts/chart120.xml" ContentType="application/vnd.openxmlformats-officedocument.drawingml.chart+xml"/>
  <Override PartName="/ppt/charts/chart121.xml" ContentType="application/vnd.openxmlformats-officedocument.drawingml.chart+xml"/>
  <Override PartName="/ppt/charts/chart122.xml" ContentType="application/vnd.openxmlformats-officedocument.drawingml.chart+xml"/>
  <Override PartName="/ppt/charts/chart123.xml" ContentType="application/vnd.openxmlformats-officedocument.drawingml.chart+xml"/>
  <Override PartName="/ppt/charts/chart124.xml" ContentType="application/vnd.openxmlformats-officedocument.drawingml.chart+xml"/>
  <Override PartName="/ppt/charts/chart125.xml" ContentType="application/vnd.openxmlformats-officedocument.drawingml.chart+xml"/>
  <Override PartName="/ppt/charts/chart126.xml" ContentType="application/vnd.openxmlformats-officedocument.drawingml.chart+xml"/>
  <Override PartName="/ppt/charts/chart127.xml" ContentType="application/vnd.openxmlformats-officedocument.drawingml.chart+xml"/>
  <Override PartName="/ppt/charts/chart128.xml" ContentType="application/vnd.openxmlformats-officedocument.drawingml.chart+xml"/>
  <Override PartName="/ppt/charts/chart129.xml" ContentType="application/vnd.openxmlformats-officedocument.drawingml.chart+xml"/>
  <Override PartName="/ppt/charts/chart13.xml" ContentType="application/vnd.openxmlformats-officedocument.drawingml.chart+xml"/>
  <Override PartName="/ppt/charts/chart130.xml" ContentType="application/vnd.openxmlformats-officedocument.drawingml.chart+xml"/>
  <Override PartName="/ppt/charts/chart131.xml" ContentType="application/vnd.openxmlformats-officedocument.drawingml.chart+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charts/chart137.xml" ContentType="application/vnd.openxmlformats-officedocument.drawingml.chart+xml"/>
  <Override PartName="/ppt/charts/chart138.xml" ContentType="application/vnd.openxmlformats-officedocument.drawingml.chart+xml"/>
  <Override PartName="/ppt/charts/chart139.xml" ContentType="application/vnd.openxmlformats-officedocument.drawingml.chart+xml"/>
  <Override PartName="/ppt/charts/chart14.xml" ContentType="application/vnd.openxmlformats-officedocument.drawingml.chart+xml"/>
  <Override PartName="/ppt/charts/chart140.xml" ContentType="application/vnd.openxmlformats-officedocument.drawingml.chart+xml"/>
  <Override PartName="/ppt/charts/chart141.xml" ContentType="application/vnd.openxmlformats-officedocument.drawingml.chart+xml"/>
  <Override PartName="/ppt/charts/chart142.xml" ContentType="application/vnd.openxmlformats-officedocument.drawingml.chart+xml"/>
  <Override PartName="/ppt/charts/chart143.xml" ContentType="application/vnd.openxmlformats-officedocument.drawingml.chart+xml"/>
  <Override PartName="/ppt/charts/chart144.xml" ContentType="application/vnd.openxmlformats-officedocument.drawingml.chart+xml"/>
  <Override PartName="/ppt/charts/chart145.xml" ContentType="application/vnd.openxmlformats-officedocument.drawingml.chart+xml"/>
  <Override PartName="/ppt/charts/chart146.xml" ContentType="application/vnd.openxmlformats-officedocument.drawingml.chart+xml"/>
  <Override PartName="/ppt/charts/chart147.xml" ContentType="application/vnd.openxmlformats-officedocument.drawingml.chart+xml"/>
  <Override PartName="/ppt/charts/chart148.xml" ContentType="application/vnd.openxmlformats-officedocument.drawingml.chart+xml"/>
  <Override PartName="/ppt/charts/chart149.xml" ContentType="application/vnd.openxmlformats-officedocument.drawingml.chart+xml"/>
  <Override PartName="/ppt/charts/chart15.xml" ContentType="application/vnd.openxmlformats-officedocument.drawingml.chart+xml"/>
  <Override PartName="/ppt/charts/chart150.xml" ContentType="application/vnd.openxmlformats-officedocument.drawingml.chart+xml"/>
  <Override PartName="/ppt/charts/chart151.xml" ContentType="application/vnd.openxmlformats-officedocument.drawingml.chart+xml"/>
  <Override PartName="/ppt/charts/chart152.xml" ContentType="application/vnd.openxmlformats-officedocument.drawingml.chart+xml"/>
  <Override PartName="/ppt/charts/chart153.xml" ContentType="application/vnd.openxmlformats-officedocument.drawingml.chart+xml"/>
  <Override PartName="/ppt/charts/chart154.xml" ContentType="application/vnd.openxmlformats-officedocument.drawingml.chart+xml"/>
  <Override PartName="/ppt/charts/chart155.xml" ContentType="application/vnd.openxmlformats-officedocument.drawingml.chart+xml"/>
  <Override PartName="/ppt/charts/chart156.xml" ContentType="application/vnd.openxmlformats-officedocument.drawingml.chart+xml"/>
  <Override PartName="/ppt/charts/chart157.xml" ContentType="application/vnd.openxmlformats-officedocument.drawingml.chart+xml"/>
  <Override PartName="/ppt/charts/chart158.xml" ContentType="application/vnd.openxmlformats-officedocument.drawingml.chart+xml"/>
  <Override PartName="/ppt/charts/chart159.xml" ContentType="application/vnd.openxmlformats-officedocument.drawingml.chart+xml"/>
  <Override PartName="/ppt/charts/chart16.xml" ContentType="application/vnd.openxmlformats-officedocument.drawingml.chart+xml"/>
  <Override PartName="/ppt/charts/chart160.xml" ContentType="application/vnd.openxmlformats-officedocument.drawingml.chart+xml"/>
  <Override PartName="/ppt/charts/chart161.xml" ContentType="application/vnd.openxmlformats-officedocument.drawingml.chart+xml"/>
  <Override PartName="/ppt/charts/chart162.xml" ContentType="application/vnd.openxmlformats-officedocument.drawingml.chart+xml"/>
  <Override PartName="/ppt/charts/chart163.xml" ContentType="application/vnd.openxmlformats-officedocument.drawingml.chart+xml"/>
  <Override PartName="/ppt/charts/chart164.xml" ContentType="application/vnd.openxmlformats-officedocument.drawingml.chart+xml"/>
  <Override PartName="/ppt/charts/chart165.xml" ContentType="application/vnd.openxmlformats-officedocument.drawingml.chart+xml"/>
  <Override PartName="/ppt/charts/chart166.xml" ContentType="application/vnd.openxmlformats-officedocument.drawingml.chart+xml"/>
  <Override PartName="/ppt/charts/chart167.xml" ContentType="application/vnd.openxmlformats-officedocument.drawingml.chart+xml"/>
  <Override PartName="/ppt/charts/chart168.xml" ContentType="application/vnd.openxmlformats-officedocument.drawingml.chart+xml"/>
  <Override PartName="/ppt/charts/chart169.xml" ContentType="application/vnd.openxmlformats-officedocument.drawingml.chart+xml"/>
  <Override PartName="/ppt/charts/chart17.xml" ContentType="application/vnd.openxmlformats-officedocument.drawingml.chart+xml"/>
  <Override PartName="/ppt/charts/chart170.xml" ContentType="application/vnd.openxmlformats-officedocument.drawingml.chart+xml"/>
  <Override PartName="/ppt/charts/chart171.xml" ContentType="application/vnd.openxmlformats-officedocument.drawingml.chart+xml"/>
  <Override PartName="/ppt/charts/chart172.xml" ContentType="application/vnd.openxmlformats-officedocument.drawingml.chart+xml"/>
  <Override PartName="/ppt/charts/chart173.xml" ContentType="application/vnd.openxmlformats-officedocument.drawingml.chart+xml"/>
  <Override PartName="/ppt/charts/chart174.xml" ContentType="application/vnd.openxmlformats-officedocument.drawingml.chart+xml"/>
  <Override PartName="/ppt/charts/chart175.xml" ContentType="application/vnd.openxmlformats-officedocument.drawingml.chart+xml"/>
  <Override PartName="/ppt/charts/chart176.xml" ContentType="application/vnd.openxmlformats-officedocument.drawingml.chart+xml"/>
  <Override PartName="/ppt/charts/chart177.xml" ContentType="application/vnd.openxmlformats-officedocument.drawingml.chart+xml"/>
  <Override PartName="/ppt/charts/chart178.xml" ContentType="application/vnd.openxmlformats-officedocument.drawingml.chart+xml"/>
  <Override PartName="/ppt/charts/chart179.xml" ContentType="application/vnd.openxmlformats-officedocument.drawingml.chart+xml"/>
  <Override PartName="/ppt/charts/chart18.xml" ContentType="application/vnd.openxmlformats-officedocument.drawingml.chart+xml"/>
  <Override PartName="/ppt/charts/chart180.xml" ContentType="application/vnd.openxmlformats-officedocument.drawingml.chart+xml"/>
  <Override PartName="/ppt/charts/chart181.xml" ContentType="application/vnd.openxmlformats-officedocument.drawingml.chart+xml"/>
  <Override PartName="/ppt/charts/chart182.xml" ContentType="application/vnd.openxmlformats-officedocument.drawingml.chart+xml"/>
  <Override PartName="/ppt/charts/chart183.xml" ContentType="application/vnd.openxmlformats-officedocument.drawingml.chart+xml"/>
  <Override PartName="/ppt/charts/chart184.xml" ContentType="application/vnd.openxmlformats-officedocument.drawingml.chart+xml"/>
  <Override PartName="/ppt/charts/chart185.xml" ContentType="application/vnd.openxmlformats-officedocument.drawingml.chart+xml"/>
  <Override PartName="/ppt/charts/chart186.xml" ContentType="application/vnd.openxmlformats-officedocument.drawingml.chart+xml"/>
  <Override PartName="/ppt/charts/chart187.xml" ContentType="application/vnd.openxmlformats-officedocument.drawingml.chart+xml"/>
  <Override PartName="/ppt/charts/chart188.xml" ContentType="application/vnd.openxmlformats-officedocument.drawingml.chart+xml"/>
  <Override PartName="/ppt/charts/chart189.xml" ContentType="application/vnd.openxmlformats-officedocument.drawingml.chart+xml"/>
  <Override PartName="/ppt/charts/chart19.xml" ContentType="application/vnd.openxmlformats-officedocument.drawingml.chart+xml"/>
  <Override PartName="/ppt/charts/chart190.xml" ContentType="application/vnd.openxmlformats-officedocument.drawingml.chart+xml"/>
  <Override PartName="/ppt/charts/chart191.xml" ContentType="application/vnd.openxmlformats-officedocument.drawingml.chart+xml"/>
  <Override PartName="/ppt/charts/chart192.xml" ContentType="application/vnd.openxmlformats-officedocument.drawingml.chart+xml"/>
  <Override PartName="/ppt/charts/chart193.xml" ContentType="application/vnd.openxmlformats-officedocument.drawingml.chart+xml"/>
  <Override PartName="/ppt/charts/chart194.xml" ContentType="application/vnd.openxmlformats-officedocument.drawingml.chart+xml"/>
  <Override PartName="/ppt/charts/chart195.xml" ContentType="application/vnd.openxmlformats-officedocument.drawingml.chart+xml"/>
  <Override PartName="/ppt/charts/chart196.xml" ContentType="application/vnd.openxmlformats-officedocument.drawingml.chart+xml"/>
  <Override PartName="/ppt/charts/chart197.xml" ContentType="application/vnd.openxmlformats-officedocument.drawingml.chart+xml"/>
  <Override PartName="/ppt/charts/chart198.xml" ContentType="application/vnd.openxmlformats-officedocument.drawingml.chart+xml"/>
  <Override PartName="/ppt/charts/chart19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00.xml" ContentType="application/vnd.openxmlformats-officedocument.drawingml.chart+xml"/>
  <Override PartName="/ppt/charts/chart201.xml" ContentType="application/vnd.openxmlformats-officedocument.drawingml.chart+xml"/>
  <Override PartName="/ppt/charts/chart202.xml" ContentType="application/vnd.openxmlformats-officedocument.drawingml.chart+xml"/>
  <Override PartName="/ppt/charts/chart203.xml" ContentType="application/vnd.openxmlformats-officedocument.drawingml.chart+xml"/>
  <Override PartName="/ppt/charts/chart204.xml" ContentType="application/vnd.openxmlformats-officedocument.drawingml.chart+xml"/>
  <Override PartName="/ppt/charts/chart205.xml" ContentType="application/vnd.openxmlformats-officedocument.drawingml.chart+xml"/>
  <Override PartName="/ppt/charts/chart206.xml" ContentType="application/vnd.openxmlformats-officedocument.drawingml.chart+xml"/>
  <Override PartName="/ppt/charts/chart207.xml" ContentType="application/vnd.openxmlformats-officedocument.drawingml.chart+xml"/>
  <Override PartName="/ppt/charts/chart208.xml" ContentType="application/vnd.openxmlformats-officedocument.drawingml.chart+xml"/>
  <Override PartName="/ppt/charts/chart209.xml" ContentType="application/vnd.openxmlformats-officedocument.drawingml.chart+xml"/>
  <Override PartName="/ppt/charts/chart21.xml" ContentType="application/vnd.openxmlformats-officedocument.drawingml.chart+xml"/>
  <Override PartName="/ppt/charts/chart210.xml" ContentType="application/vnd.openxmlformats-officedocument.drawingml.chart+xml"/>
  <Override PartName="/ppt/charts/chart211.xml" ContentType="application/vnd.openxmlformats-officedocument.drawingml.chart+xml"/>
  <Override PartName="/ppt/charts/chart212.xml" ContentType="application/vnd.openxmlformats-officedocument.drawingml.chart+xml"/>
  <Override PartName="/ppt/charts/chart213.xml" ContentType="application/vnd.openxmlformats-officedocument.drawingml.chart+xml"/>
  <Override PartName="/ppt/charts/chart214.xml" ContentType="application/vnd.openxmlformats-officedocument.drawingml.chart+xml"/>
  <Override PartName="/ppt/charts/chart215.xml" ContentType="application/vnd.openxmlformats-officedocument.drawingml.chart+xml"/>
  <Override PartName="/ppt/charts/chart216.xml" ContentType="application/vnd.openxmlformats-officedocument.drawingml.chart+xml"/>
  <Override PartName="/ppt/charts/chart217.xml" ContentType="application/vnd.openxmlformats-officedocument.drawingml.chart+xml"/>
  <Override PartName="/ppt/charts/chart218.xml" ContentType="application/vnd.openxmlformats-officedocument.drawingml.chart+xml"/>
  <Override PartName="/ppt/charts/chart219.xml" ContentType="application/vnd.openxmlformats-officedocument.drawingml.chart+xml"/>
  <Override PartName="/ppt/charts/chart22.xml" ContentType="application/vnd.openxmlformats-officedocument.drawingml.chart+xml"/>
  <Override PartName="/ppt/charts/chart220.xml" ContentType="application/vnd.openxmlformats-officedocument.drawingml.chart+xml"/>
  <Override PartName="/ppt/charts/chart221.xml" ContentType="application/vnd.openxmlformats-officedocument.drawingml.chart+xml"/>
  <Override PartName="/ppt/charts/chart222.xml" ContentType="application/vnd.openxmlformats-officedocument.drawingml.chart+xml"/>
  <Override PartName="/ppt/charts/chart223.xml" ContentType="application/vnd.openxmlformats-officedocument.drawingml.chart+xml"/>
  <Override PartName="/ppt/charts/chart224.xml" ContentType="application/vnd.openxmlformats-officedocument.drawingml.chart+xml"/>
  <Override PartName="/ppt/charts/chart225.xml" ContentType="application/vnd.openxmlformats-officedocument.drawingml.chart+xml"/>
  <Override PartName="/ppt/charts/chart226.xml" ContentType="application/vnd.openxmlformats-officedocument.drawingml.chart+xml"/>
  <Override PartName="/ppt/charts/chart227.xml" ContentType="application/vnd.openxmlformats-officedocument.drawingml.chart+xml"/>
  <Override PartName="/ppt/charts/chart228.xml" ContentType="application/vnd.openxmlformats-officedocument.drawingml.chart+xml"/>
  <Override PartName="/ppt/charts/chart229.xml" ContentType="application/vnd.openxmlformats-officedocument.drawingml.chart+xml"/>
  <Override PartName="/ppt/charts/chart23.xml" ContentType="application/vnd.openxmlformats-officedocument.drawingml.chart+xml"/>
  <Override PartName="/ppt/charts/chart230.xml" ContentType="application/vnd.openxmlformats-officedocument.drawingml.chart+xml"/>
  <Override PartName="/ppt/charts/chart231.xml" ContentType="application/vnd.openxmlformats-officedocument.drawingml.chart+xml"/>
  <Override PartName="/ppt/charts/chart232.xml" ContentType="application/vnd.openxmlformats-officedocument.drawingml.chart+xml"/>
  <Override PartName="/ppt/charts/chart233.xml" ContentType="application/vnd.openxmlformats-officedocument.drawingml.chart+xml"/>
  <Override PartName="/ppt/charts/chart234.xml" ContentType="application/vnd.openxmlformats-officedocument.drawingml.chart+xml"/>
  <Override PartName="/ppt/charts/chart235.xml" ContentType="application/vnd.openxmlformats-officedocument.drawingml.chart+xml"/>
  <Override PartName="/ppt/charts/chart236.xml" ContentType="application/vnd.openxmlformats-officedocument.drawingml.chart+xml"/>
  <Override PartName="/ppt/charts/chart237.xml" ContentType="application/vnd.openxmlformats-officedocument.drawingml.chart+xml"/>
  <Override PartName="/ppt/charts/chart238.xml" ContentType="application/vnd.openxmlformats-officedocument.drawingml.chart+xml"/>
  <Override PartName="/ppt/charts/chart239.xml" ContentType="application/vnd.openxmlformats-officedocument.drawingml.chart+xml"/>
  <Override PartName="/ppt/charts/chart24.xml" ContentType="application/vnd.openxmlformats-officedocument.drawingml.chart+xml"/>
  <Override PartName="/ppt/charts/chart240.xml" ContentType="application/vnd.openxmlformats-officedocument.drawingml.chart+xml"/>
  <Override PartName="/ppt/charts/chart241.xml" ContentType="application/vnd.openxmlformats-officedocument.drawingml.chart+xml"/>
  <Override PartName="/ppt/charts/chart242.xml" ContentType="application/vnd.openxmlformats-officedocument.drawingml.chart+xml"/>
  <Override PartName="/ppt/charts/chart243.xml" ContentType="application/vnd.openxmlformats-officedocument.drawingml.chart+xml"/>
  <Override PartName="/ppt/charts/chart244.xml" ContentType="application/vnd.openxmlformats-officedocument.drawingml.chart+xml"/>
  <Override PartName="/ppt/charts/chart245.xml" ContentType="application/vnd.openxmlformats-officedocument.drawingml.chart+xml"/>
  <Override PartName="/ppt/charts/chart246.xml" ContentType="application/vnd.openxmlformats-officedocument.drawingml.chart+xml"/>
  <Override PartName="/ppt/charts/chart247.xml" ContentType="application/vnd.openxmlformats-officedocument.drawingml.chart+xml"/>
  <Override PartName="/ppt/charts/chart248.xml" ContentType="application/vnd.openxmlformats-officedocument.drawingml.chart+xml"/>
  <Override PartName="/ppt/charts/chart249.xml" ContentType="application/vnd.openxmlformats-officedocument.drawingml.chart+xml"/>
  <Override PartName="/ppt/charts/chart25.xml" ContentType="application/vnd.openxmlformats-officedocument.drawingml.chart+xml"/>
  <Override PartName="/ppt/charts/chart250.xml" ContentType="application/vnd.openxmlformats-officedocument.drawingml.chart+xml"/>
  <Override PartName="/ppt/charts/chart251.xml" ContentType="application/vnd.openxmlformats-officedocument.drawingml.chart+xml"/>
  <Override PartName="/ppt/charts/chart252.xml" ContentType="application/vnd.openxmlformats-officedocument.drawingml.chart+xml"/>
  <Override PartName="/ppt/charts/chart253.xml" ContentType="application/vnd.openxmlformats-officedocument.drawingml.chart+xml"/>
  <Override PartName="/ppt/charts/chart254.xml" ContentType="application/vnd.openxmlformats-officedocument.drawingml.chart+xml"/>
  <Override PartName="/ppt/charts/chart255.xml" ContentType="application/vnd.openxmlformats-officedocument.drawingml.chart+xml"/>
  <Override PartName="/ppt/charts/chart256.xml" ContentType="application/vnd.openxmlformats-officedocument.drawingml.chart+xml"/>
  <Override PartName="/ppt/charts/chart257.xml" ContentType="application/vnd.openxmlformats-officedocument.drawingml.chart+xml"/>
  <Override PartName="/ppt/charts/chart258.xml" ContentType="application/vnd.openxmlformats-officedocument.drawingml.chart+xml"/>
  <Override PartName="/ppt/charts/chart259.xml" ContentType="application/vnd.openxmlformats-officedocument.drawingml.chart+xml"/>
  <Override PartName="/ppt/charts/chart26.xml" ContentType="application/vnd.openxmlformats-officedocument.drawingml.chart+xml"/>
  <Override PartName="/ppt/charts/chart260.xml" ContentType="application/vnd.openxmlformats-officedocument.drawingml.chart+xml"/>
  <Override PartName="/ppt/charts/chart261.xml" ContentType="application/vnd.openxmlformats-officedocument.drawingml.chart+xml"/>
  <Override PartName="/ppt/charts/chart262.xml" ContentType="application/vnd.openxmlformats-officedocument.drawingml.chart+xml"/>
  <Override PartName="/ppt/charts/chart263.xml" ContentType="application/vnd.openxmlformats-officedocument.drawingml.chart+xml"/>
  <Override PartName="/ppt/charts/chart264.xml" ContentType="application/vnd.openxmlformats-officedocument.drawingml.chart+xml"/>
  <Override PartName="/ppt/charts/chart265.xml" ContentType="application/vnd.openxmlformats-officedocument.drawingml.chart+xml"/>
  <Override PartName="/ppt/charts/chart266.xml" ContentType="application/vnd.openxmlformats-officedocument.drawingml.chart+xml"/>
  <Override PartName="/ppt/charts/chart267.xml" ContentType="application/vnd.openxmlformats-officedocument.drawingml.chart+xml"/>
  <Override PartName="/ppt/charts/chart268.xml" ContentType="application/vnd.openxmlformats-officedocument.drawingml.chart+xml"/>
  <Override PartName="/ppt/charts/chart269.xml" ContentType="application/vnd.openxmlformats-officedocument.drawingml.chart+xml"/>
  <Override PartName="/ppt/charts/chart27.xml" ContentType="application/vnd.openxmlformats-officedocument.drawingml.chart+xml"/>
  <Override PartName="/ppt/charts/chart270.xml" ContentType="application/vnd.openxmlformats-officedocument.drawingml.chart+xml"/>
  <Override PartName="/ppt/charts/chart271.xml" ContentType="application/vnd.openxmlformats-officedocument.drawingml.chart+xml"/>
  <Override PartName="/ppt/charts/chart272.xml" ContentType="application/vnd.openxmlformats-officedocument.drawingml.chart+xml"/>
  <Override PartName="/ppt/charts/chart273.xml" ContentType="application/vnd.openxmlformats-officedocument.drawingml.chart+xml"/>
  <Override PartName="/ppt/charts/chart274.xml" ContentType="application/vnd.openxmlformats-officedocument.drawingml.chart+xml"/>
  <Override PartName="/ppt/charts/chart275.xml" ContentType="application/vnd.openxmlformats-officedocument.drawingml.chart+xml"/>
  <Override PartName="/ppt/charts/chart276.xml" ContentType="application/vnd.openxmlformats-officedocument.drawingml.chart+xml"/>
  <Override PartName="/ppt/charts/chart277.xml" ContentType="application/vnd.openxmlformats-officedocument.drawingml.chart+xml"/>
  <Override PartName="/ppt/charts/chart278.xml" ContentType="application/vnd.openxmlformats-officedocument.drawingml.chart+xml"/>
  <Override PartName="/ppt/charts/chart279.xml" ContentType="application/vnd.openxmlformats-officedocument.drawingml.chart+xml"/>
  <Override PartName="/ppt/charts/chart28.xml" ContentType="application/vnd.openxmlformats-officedocument.drawingml.chart+xml"/>
  <Override PartName="/ppt/charts/chart280.xml" ContentType="application/vnd.openxmlformats-officedocument.drawingml.chart+xml"/>
  <Override PartName="/ppt/charts/chart281.xml" ContentType="application/vnd.openxmlformats-officedocument.drawingml.chart+xml"/>
  <Override PartName="/ppt/charts/chart282.xml" ContentType="application/vnd.openxmlformats-officedocument.drawingml.chart+xml"/>
  <Override PartName="/ppt/charts/chart283.xml" ContentType="application/vnd.openxmlformats-officedocument.drawingml.chart+xml"/>
  <Override PartName="/ppt/charts/chart284.xml" ContentType="application/vnd.openxmlformats-officedocument.drawingml.chart+xml"/>
  <Override PartName="/ppt/charts/chart285.xml" ContentType="application/vnd.openxmlformats-officedocument.drawingml.chart+xml"/>
  <Override PartName="/ppt/charts/chart286.xml" ContentType="application/vnd.openxmlformats-officedocument.drawingml.chart+xml"/>
  <Override PartName="/ppt/charts/chart287.xml" ContentType="application/vnd.openxmlformats-officedocument.drawingml.chart+xml"/>
  <Override PartName="/ppt/charts/chart288.xml" ContentType="application/vnd.openxmlformats-officedocument.drawingml.chart+xml"/>
  <Override PartName="/ppt/charts/chart289.xml" ContentType="application/vnd.openxmlformats-officedocument.drawingml.chart+xml"/>
  <Override PartName="/ppt/charts/chart29.xml" ContentType="application/vnd.openxmlformats-officedocument.drawingml.chart+xml"/>
  <Override PartName="/ppt/charts/chart290.xml" ContentType="application/vnd.openxmlformats-officedocument.drawingml.chart+xml"/>
  <Override PartName="/ppt/charts/chart291.xml" ContentType="application/vnd.openxmlformats-officedocument.drawingml.chart+xml"/>
  <Override PartName="/ppt/charts/chart292.xml" ContentType="application/vnd.openxmlformats-officedocument.drawingml.chart+xml"/>
  <Override PartName="/ppt/charts/chart293.xml" ContentType="application/vnd.openxmlformats-officedocument.drawingml.chart+xml"/>
  <Override PartName="/ppt/charts/chart294.xml" ContentType="application/vnd.openxmlformats-officedocument.drawingml.chart+xml"/>
  <Override PartName="/ppt/charts/chart295.xml" ContentType="application/vnd.openxmlformats-officedocument.drawingml.chart+xml"/>
  <Override PartName="/ppt/charts/chart296.xml" ContentType="application/vnd.openxmlformats-officedocument.drawingml.chart+xml"/>
  <Override PartName="/ppt/charts/chart297.xml" ContentType="application/vnd.openxmlformats-officedocument.drawingml.chart+xml"/>
  <Override PartName="/ppt/charts/chart298.xml" ContentType="application/vnd.openxmlformats-officedocument.drawingml.chart+xml"/>
  <Override PartName="/ppt/charts/chart29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00.xml" ContentType="application/vnd.openxmlformats-officedocument.drawingml.chart+xml"/>
  <Override PartName="/ppt/charts/chart301.xml" ContentType="application/vnd.openxmlformats-officedocument.drawingml.chart+xml"/>
  <Override PartName="/ppt/charts/chart302.xml" ContentType="application/vnd.openxmlformats-officedocument.drawingml.chart+xml"/>
  <Override PartName="/ppt/charts/chart303.xml" ContentType="application/vnd.openxmlformats-officedocument.drawingml.chart+xml"/>
  <Override PartName="/ppt/charts/chart304.xml" ContentType="application/vnd.openxmlformats-officedocument.drawingml.chart+xml"/>
  <Override PartName="/ppt/charts/chart305.xml" ContentType="application/vnd.openxmlformats-officedocument.drawingml.chart+xml"/>
  <Override PartName="/ppt/charts/chart306.xml" ContentType="application/vnd.openxmlformats-officedocument.drawingml.chart+xml"/>
  <Override PartName="/ppt/charts/chart307.xml" ContentType="application/vnd.openxmlformats-officedocument.drawingml.chart+xml"/>
  <Override PartName="/ppt/charts/chart308.xml" ContentType="application/vnd.openxmlformats-officedocument.drawingml.chart+xml"/>
  <Override PartName="/ppt/charts/chart309.xml" ContentType="application/vnd.openxmlformats-officedocument.drawingml.chart+xml"/>
  <Override PartName="/ppt/charts/chart31.xml" ContentType="application/vnd.openxmlformats-officedocument.drawingml.chart+xml"/>
  <Override PartName="/ppt/charts/chart310.xml" ContentType="application/vnd.openxmlformats-officedocument.drawingml.chart+xml"/>
  <Override PartName="/ppt/charts/chart311.xml" ContentType="application/vnd.openxmlformats-officedocument.drawingml.chart+xml"/>
  <Override PartName="/ppt/charts/chart312.xml" ContentType="application/vnd.openxmlformats-officedocument.drawingml.chart+xml"/>
  <Override PartName="/ppt/charts/chart313.xml" ContentType="application/vnd.openxmlformats-officedocument.drawingml.chart+xml"/>
  <Override PartName="/ppt/charts/chart314.xml" ContentType="application/vnd.openxmlformats-officedocument.drawingml.chart+xml"/>
  <Override PartName="/ppt/charts/chart315.xml" ContentType="application/vnd.openxmlformats-officedocument.drawingml.chart+xml"/>
  <Override PartName="/ppt/charts/chart316.xml" ContentType="application/vnd.openxmlformats-officedocument.drawingml.chart+xml"/>
  <Override PartName="/ppt/charts/chart317.xml" ContentType="application/vnd.openxmlformats-officedocument.drawingml.chart+xml"/>
  <Override PartName="/ppt/charts/chart318.xml" ContentType="application/vnd.openxmlformats-officedocument.drawingml.chart+xml"/>
  <Override PartName="/ppt/charts/chart319.xml" ContentType="application/vnd.openxmlformats-officedocument.drawingml.chart+xml"/>
  <Override PartName="/ppt/charts/chart32.xml" ContentType="application/vnd.openxmlformats-officedocument.drawingml.chart+xml"/>
  <Override PartName="/ppt/charts/chart320.xml" ContentType="application/vnd.openxmlformats-officedocument.drawingml.chart+xml"/>
  <Override PartName="/ppt/charts/chart321.xml" ContentType="application/vnd.openxmlformats-officedocument.drawingml.chart+xml"/>
  <Override PartName="/ppt/charts/chart322.xml" ContentType="application/vnd.openxmlformats-officedocument.drawingml.chart+xml"/>
  <Override PartName="/ppt/charts/chart323.xml" ContentType="application/vnd.openxmlformats-officedocument.drawingml.chart+xml"/>
  <Override PartName="/ppt/charts/chart324.xml" ContentType="application/vnd.openxmlformats-officedocument.drawingml.chart+xml"/>
  <Override PartName="/ppt/charts/chart325.xml" ContentType="application/vnd.openxmlformats-officedocument.drawingml.chart+xml"/>
  <Override PartName="/ppt/charts/chart326.xml" ContentType="application/vnd.openxmlformats-officedocument.drawingml.chart+xml"/>
  <Override PartName="/ppt/charts/chart327.xml" ContentType="application/vnd.openxmlformats-officedocument.drawingml.chart+xml"/>
  <Override PartName="/ppt/charts/chart328.xml" ContentType="application/vnd.openxmlformats-officedocument.drawingml.chart+xml"/>
  <Override PartName="/ppt/charts/chart329.xml" ContentType="application/vnd.openxmlformats-officedocument.drawingml.chart+xml"/>
  <Override PartName="/ppt/charts/chart33.xml" ContentType="application/vnd.openxmlformats-officedocument.drawingml.chart+xml"/>
  <Override PartName="/ppt/charts/chart330.xml" ContentType="application/vnd.openxmlformats-officedocument.drawingml.chart+xml"/>
  <Override PartName="/ppt/charts/chart331.xml" ContentType="application/vnd.openxmlformats-officedocument.drawingml.chart+xml"/>
  <Override PartName="/ppt/charts/chart332.xml" ContentType="application/vnd.openxmlformats-officedocument.drawingml.chart+xml"/>
  <Override PartName="/ppt/charts/chart333.xml" ContentType="application/vnd.openxmlformats-officedocument.drawingml.chart+xml"/>
  <Override PartName="/ppt/charts/chart334.xml" ContentType="application/vnd.openxmlformats-officedocument.drawingml.chart+xml"/>
  <Override PartName="/ppt/charts/chart335.xml" ContentType="application/vnd.openxmlformats-officedocument.drawingml.chart+xml"/>
  <Override PartName="/ppt/charts/chart336.xml" ContentType="application/vnd.openxmlformats-officedocument.drawingml.chart+xml"/>
  <Override PartName="/ppt/charts/chart337.xml" ContentType="application/vnd.openxmlformats-officedocument.drawingml.chart+xml"/>
  <Override PartName="/ppt/charts/chart338.xml" ContentType="application/vnd.openxmlformats-officedocument.drawingml.chart+xml"/>
  <Override PartName="/ppt/charts/chart339.xml" ContentType="application/vnd.openxmlformats-officedocument.drawingml.chart+xml"/>
  <Override PartName="/ppt/charts/chart34.xml" ContentType="application/vnd.openxmlformats-officedocument.drawingml.chart+xml"/>
  <Override PartName="/ppt/charts/chart340.xml" ContentType="application/vnd.openxmlformats-officedocument.drawingml.chart+xml"/>
  <Override PartName="/ppt/charts/chart341.xml" ContentType="application/vnd.openxmlformats-officedocument.drawingml.chart+xml"/>
  <Override PartName="/ppt/charts/chart342.xml" ContentType="application/vnd.openxmlformats-officedocument.drawingml.chart+xml"/>
  <Override PartName="/ppt/charts/chart343.xml" ContentType="application/vnd.openxmlformats-officedocument.drawingml.chart+xml"/>
  <Override PartName="/ppt/charts/chart344.xml" ContentType="application/vnd.openxmlformats-officedocument.drawingml.chart+xml"/>
  <Override PartName="/ppt/charts/chart345.xml" ContentType="application/vnd.openxmlformats-officedocument.drawingml.chart+xml"/>
  <Override PartName="/ppt/charts/chart346.xml" ContentType="application/vnd.openxmlformats-officedocument.drawingml.chart+xml"/>
  <Override PartName="/ppt/charts/chart347.xml" ContentType="application/vnd.openxmlformats-officedocument.drawingml.chart+xml"/>
  <Override PartName="/ppt/charts/chart348.xml" ContentType="application/vnd.openxmlformats-officedocument.drawingml.chart+xml"/>
  <Override PartName="/ppt/charts/chart349.xml" ContentType="application/vnd.openxmlformats-officedocument.drawingml.chart+xml"/>
  <Override PartName="/ppt/charts/chart35.xml" ContentType="application/vnd.openxmlformats-officedocument.drawingml.chart+xml"/>
  <Override PartName="/ppt/charts/chart350.xml" ContentType="application/vnd.openxmlformats-officedocument.drawingml.chart+xml"/>
  <Override PartName="/ppt/charts/chart351.xml" ContentType="application/vnd.openxmlformats-officedocument.drawingml.chart+xml"/>
  <Override PartName="/ppt/charts/chart352.xml" ContentType="application/vnd.openxmlformats-officedocument.drawingml.chart+xml"/>
  <Override PartName="/ppt/charts/chart353.xml" ContentType="application/vnd.openxmlformats-officedocument.drawingml.chart+xml"/>
  <Override PartName="/ppt/charts/chart354.xml" ContentType="application/vnd.openxmlformats-officedocument.drawingml.chart+xml"/>
  <Override PartName="/ppt/charts/chart355.xml" ContentType="application/vnd.openxmlformats-officedocument.drawingml.chart+xml"/>
  <Override PartName="/ppt/charts/chart356.xml" ContentType="application/vnd.openxmlformats-officedocument.drawingml.chart+xml"/>
  <Override PartName="/ppt/charts/chart357.xml" ContentType="application/vnd.openxmlformats-officedocument.drawingml.chart+xml"/>
  <Override PartName="/ppt/charts/chart358.xml" ContentType="application/vnd.openxmlformats-officedocument.drawingml.chart+xml"/>
  <Override PartName="/ppt/charts/chart359.xml" ContentType="application/vnd.openxmlformats-officedocument.drawingml.chart+xml"/>
  <Override PartName="/ppt/charts/chart36.xml" ContentType="application/vnd.openxmlformats-officedocument.drawingml.chart+xml"/>
  <Override PartName="/ppt/charts/chart360.xml" ContentType="application/vnd.openxmlformats-officedocument.drawingml.chart+xml"/>
  <Override PartName="/ppt/charts/chart361.xml" ContentType="application/vnd.openxmlformats-officedocument.drawingml.chart+xml"/>
  <Override PartName="/ppt/charts/chart362.xml" ContentType="application/vnd.openxmlformats-officedocument.drawingml.chart+xml"/>
  <Override PartName="/ppt/charts/chart363.xml" ContentType="application/vnd.openxmlformats-officedocument.drawingml.chart+xml"/>
  <Override PartName="/ppt/charts/chart364.xml" ContentType="application/vnd.openxmlformats-officedocument.drawingml.chart+xml"/>
  <Override PartName="/ppt/charts/chart365.xml" ContentType="application/vnd.openxmlformats-officedocument.drawingml.chart+xml"/>
  <Override PartName="/ppt/charts/chart366.xml" ContentType="application/vnd.openxmlformats-officedocument.drawingml.chart+xml"/>
  <Override PartName="/ppt/charts/chart367.xml" ContentType="application/vnd.openxmlformats-officedocument.drawingml.chart+xml"/>
  <Override PartName="/ppt/charts/chart368.xml" ContentType="application/vnd.openxmlformats-officedocument.drawingml.chart+xml"/>
  <Override PartName="/ppt/charts/chart369.xml" ContentType="application/vnd.openxmlformats-officedocument.drawingml.chart+xml"/>
  <Override PartName="/ppt/charts/chart37.xml" ContentType="application/vnd.openxmlformats-officedocument.drawingml.chart+xml"/>
  <Override PartName="/ppt/charts/chart370.xml" ContentType="application/vnd.openxmlformats-officedocument.drawingml.chart+xml"/>
  <Override PartName="/ppt/charts/chart371.xml" ContentType="application/vnd.openxmlformats-officedocument.drawingml.chart+xml"/>
  <Override PartName="/ppt/charts/chart372.xml" ContentType="application/vnd.openxmlformats-officedocument.drawingml.chart+xml"/>
  <Override PartName="/ppt/charts/chart373.xml" ContentType="application/vnd.openxmlformats-officedocument.drawingml.chart+xml"/>
  <Override PartName="/ppt/charts/chart374.xml" ContentType="application/vnd.openxmlformats-officedocument.drawingml.chart+xml"/>
  <Override PartName="/ppt/charts/chart375.xml" ContentType="application/vnd.openxmlformats-officedocument.drawingml.chart+xml"/>
  <Override PartName="/ppt/charts/chart376.xml" ContentType="application/vnd.openxmlformats-officedocument.drawingml.chart+xml"/>
  <Override PartName="/ppt/charts/chart377.xml" ContentType="application/vnd.openxmlformats-officedocument.drawingml.chart+xml"/>
  <Override PartName="/ppt/charts/chart378.xml" ContentType="application/vnd.openxmlformats-officedocument.drawingml.chart+xml"/>
  <Override PartName="/ppt/charts/chart379.xml" ContentType="application/vnd.openxmlformats-officedocument.drawingml.chart+xml"/>
  <Override PartName="/ppt/charts/chart38.xml" ContentType="application/vnd.openxmlformats-officedocument.drawingml.chart+xml"/>
  <Override PartName="/ppt/charts/chart380.xml" ContentType="application/vnd.openxmlformats-officedocument.drawingml.chart+xml"/>
  <Override PartName="/ppt/charts/chart381.xml" ContentType="application/vnd.openxmlformats-officedocument.drawingml.chart+xml"/>
  <Override PartName="/ppt/charts/chart382.xml" ContentType="application/vnd.openxmlformats-officedocument.drawingml.chart+xml"/>
  <Override PartName="/ppt/charts/chart383.xml" ContentType="application/vnd.openxmlformats-officedocument.drawingml.chart+xml"/>
  <Override PartName="/ppt/charts/chart384.xml" ContentType="application/vnd.openxmlformats-officedocument.drawingml.chart+xml"/>
  <Override PartName="/ppt/charts/chart385.xml" ContentType="application/vnd.openxmlformats-officedocument.drawingml.chart+xml"/>
  <Override PartName="/ppt/charts/chart386.xml" ContentType="application/vnd.openxmlformats-officedocument.drawingml.chart+xml"/>
  <Override PartName="/ppt/charts/chart387.xml" ContentType="application/vnd.openxmlformats-officedocument.drawingml.chart+xml"/>
  <Override PartName="/ppt/charts/chart388.xml" ContentType="application/vnd.openxmlformats-officedocument.drawingml.chart+xml"/>
  <Override PartName="/ppt/charts/chart389.xml" ContentType="application/vnd.openxmlformats-officedocument.drawingml.chart+xml"/>
  <Override PartName="/ppt/charts/chart39.xml" ContentType="application/vnd.openxmlformats-officedocument.drawingml.chart+xml"/>
  <Override PartName="/ppt/charts/chart390.xml" ContentType="application/vnd.openxmlformats-officedocument.drawingml.chart+xml"/>
  <Override PartName="/ppt/charts/chart391.xml" ContentType="application/vnd.openxmlformats-officedocument.drawingml.chart+xml"/>
  <Override PartName="/ppt/charts/chart392.xml" ContentType="application/vnd.openxmlformats-officedocument.drawingml.chart+xml"/>
  <Override PartName="/ppt/charts/chart393.xml" ContentType="application/vnd.openxmlformats-officedocument.drawingml.chart+xml"/>
  <Override PartName="/ppt/charts/chart394.xml" ContentType="application/vnd.openxmlformats-officedocument.drawingml.chart+xml"/>
  <Override PartName="/ppt/charts/chart395.xml" ContentType="application/vnd.openxmlformats-officedocument.drawingml.chart+xml"/>
  <Override PartName="/ppt/charts/chart396.xml" ContentType="application/vnd.openxmlformats-officedocument.drawingml.chart+xml"/>
  <Override PartName="/ppt/charts/chart397.xml" ContentType="application/vnd.openxmlformats-officedocument.drawingml.chart+xml"/>
  <Override PartName="/ppt/charts/chart398.xml" ContentType="application/vnd.openxmlformats-officedocument.drawingml.chart+xml"/>
  <Override PartName="/ppt/charts/chart39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00.xml" ContentType="application/vnd.openxmlformats-officedocument.drawingml.chart+xml"/>
  <Override PartName="/ppt/charts/chart401.xml" ContentType="application/vnd.openxmlformats-officedocument.drawingml.chart+xml"/>
  <Override PartName="/ppt/charts/chart402.xml" ContentType="application/vnd.openxmlformats-officedocument.drawingml.chart+xml"/>
  <Override PartName="/ppt/charts/chart403.xml" ContentType="application/vnd.openxmlformats-officedocument.drawingml.chart+xml"/>
  <Override PartName="/ppt/charts/chart404.xml" ContentType="application/vnd.openxmlformats-officedocument.drawingml.chart+xml"/>
  <Override PartName="/ppt/charts/chart405.xml" ContentType="application/vnd.openxmlformats-officedocument.drawingml.chart+xml"/>
  <Override PartName="/ppt/charts/chart406.xml" ContentType="application/vnd.openxmlformats-officedocument.drawingml.chart+xml"/>
  <Override PartName="/ppt/charts/chart407.xml" ContentType="application/vnd.openxmlformats-officedocument.drawingml.chart+xml"/>
  <Override PartName="/ppt/charts/chart408.xml" ContentType="application/vnd.openxmlformats-officedocument.drawingml.chart+xml"/>
  <Override PartName="/ppt/charts/chart409.xml" ContentType="application/vnd.openxmlformats-officedocument.drawingml.chart+xml"/>
  <Override PartName="/ppt/charts/chart41.xml" ContentType="application/vnd.openxmlformats-officedocument.drawingml.chart+xml"/>
  <Override PartName="/ppt/charts/chart410.xml" ContentType="application/vnd.openxmlformats-officedocument.drawingml.chart+xml"/>
  <Override PartName="/ppt/charts/chart411.xml" ContentType="application/vnd.openxmlformats-officedocument.drawingml.chart+xml"/>
  <Override PartName="/ppt/charts/chart412.xml" ContentType="application/vnd.openxmlformats-officedocument.drawingml.chart+xml"/>
  <Override PartName="/ppt/charts/chart413.xml" ContentType="application/vnd.openxmlformats-officedocument.drawingml.chart+xml"/>
  <Override PartName="/ppt/charts/chart414.xml" ContentType="application/vnd.openxmlformats-officedocument.drawingml.chart+xml"/>
  <Override PartName="/ppt/charts/chart415.xml" ContentType="application/vnd.openxmlformats-officedocument.drawingml.chart+xml"/>
  <Override PartName="/ppt/charts/chart416.xml" ContentType="application/vnd.openxmlformats-officedocument.drawingml.chart+xml"/>
  <Override PartName="/ppt/charts/chart417.xml" ContentType="application/vnd.openxmlformats-officedocument.drawingml.chart+xml"/>
  <Override PartName="/ppt/charts/chart418.xml" ContentType="application/vnd.openxmlformats-officedocument.drawingml.chart+xml"/>
  <Override PartName="/ppt/charts/chart419.xml" ContentType="application/vnd.openxmlformats-officedocument.drawingml.chart+xml"/>
  <Override PartName="/ppt/charts/chart42.xml" ContentType="application/vnd.openxmlformats-officedocument.drawingml.chart+xml"/>
  <Override PartName="/ppt/charts/chart420.xml" ContentType="application/vnd.openxmlformats-officedocument.drawingml.chart+xml"/>
  <Override PartName="/ppt/charts/chart421.xml" ContentType="application/vnd.openxmlformats-officedocument.drawingml.chart+xml"/>
  <Override PartName="/ppt/charts/chart422.xml" ContentType="application/vnd.openxmlformats-officedocument.drawingml.chart+xml"/>
  <Override PartName="/ppt/charts/chart423.xml" ContentType="application/vnd.openxmlformats-officedocument.drawingml.chart+xml"/>
  <Override PartName="/ppt/charts/chart424.xml" ContentType="application/vnd.openxmlformats-officedocument.drawingml.chart+xml"/>
  <Override PartName="/ppt/charts/chart425.xml" ContentType="application/vnd.openxmlformats-officedocument.drawingml.chart+xml"/>
  <Override PartName="/ppt/charts/chart426.xml" ContentType="application/vnd.openxmlformats-officedocument.drawingml.chart+xml"/>
  <Override PartName="/ppt/charts/chart427.xml" ContentType="application/vnd.openxmlformats-officedocument.drawingml.chart+xml"/>
  <Override PartName="/ppt/charts/chart428.xml" ContentType="application/vnd.openxmlformats-officedocument.drawingml.chart+xml"/>
  <Override PartName="/ppt/charts/chart429.xml" ContentType="application/vnd.openxmlformats-officedocument.drawingml.chart+xml"/>
  <Override PartName="/ppt/charts/chart43.xml" ContentType="application/vnd.openxmlformats-officedocument.drawingml.chart+xml"/>
  <Override PartName="/ppt/charts/chart430.xml" ContentType="application/vnd.openxmlformats-officedocument.drawingml.chart+xml"/>
  <Override PartName="/ppt/charts/chart431.xml" ContentType="application/vnd.openxmlformats-officedocument.drawingml.chart+xml"/>
  <Override PartName="/ppt/charts/chart432.xml" ContentType="application/vnd.openxmlformats-officedocument.drawingml.chart+xml"/>
  <Override PartName="/ppt/charts/chart433.xml" ContentType="application/vnd.openxmlformats-officedocument.drawingml.chart+xml"/>
  <Override PartName="/ppt/charts/chart434.xml" ContentType="application/vnd.openxmlformats-officedocument.drawingml.chart+xml"/>
  <Override PartName="/ppt/charts/chart435.xml" ContentType="application/vnd.openxmlformats-officedocument.drawingml.chart+xml"/>
  <Override PartName="/ppt/charts/chart436.xml" ContentType="application/vnd.openxmlformats-officedocument.drawingml.chart+xml"/>
  <Override PartName="/ppt/charts/chart437.xml" ContentType="application/vnd.openxmlformats-officedocument.drawingml.chart+xml"/>
  <Override PartName="/ppt/charts/chart438.xml" ContentType="application/vnd.openxmlformats-officedocument.drawingml.chart+xml"/>
  <Override PartName="/ppt/charts/chart439.xml" ContentType="application/vnd.openxmlformats-officedocument.drawingml.chart+xml"/>
  <Override PartName="/ppt/charts/chart44.xml" ContentType="application/vnd.openxmlformats-officedocument.drawingml.chart+xml"/>
  <Override PartName="/ppt/charts/chart440.xml" ContentType="application/vnd.openxmlformats-officedocument.drawingml.chart+xml"/>
  <Override PartName="/ppt/charts/chart441.xml" ContentType="application/vnd.openxmlformats-officedocument.drawingml.chart+xml"/>
  <Override PartName="/ppt/charts/chart442.xml" ContentType="application/vnd.openxmlformats-officedocument.drawingml.chart+xml"/>
  <Override PartName="/ppt/charts/chart443.xml" ContentType="application/vnd.openxmlformats-officedocument.drawingml.chart+xml"/>
  <Override PartName="/ppt/charts/chart444.xml" ContentType="application/vnd.openxmlformats-officedocument.drawingml.chart+xml"/>
  <Override PartName="/ppt/charts/chart445.xml" ContentType="application/vnd.openxmlformats-officedocument.drawingml.chart+xml"/>
  <Override PartName="/ppt/charts/chart446.xml" ContentType="application/vnd.openxmlformats-officedocument.drawingml.chart+xml"/>
  <Override PartName="/ppt/charts/chart447.xml" ContentType="application/vnd.openxmlformats-officedocument.drawingml.chart+xml"/>
  <Override PartName="/ppt/charts/chart448.xml" ContentType="application/vnd.openxmlformats-officedocument.drawingml.chart+xml"/>
  <Override PartName="/ppt/charts/chart449.xml" ContentType="application/vnd.openxmlformats-officedocument.drawingml.chart+xml"/>
  <Override PartName="/ppt/charts/chart45.xml" ContentType="application/vnd.openxmlformats-officedocument.drawingml.chart+xml"/>
  <Override PartName="/ppt/charts/chart450.xml" ContentType="application/vnd.openxmlformats-officedocument.drawingml.chart+xml"/>
  <Override PartName="/ppt/charts/chart451.xml" ContentType="application/vnd.openxmlformats-officedocument.drawingml.chart+xml"/>
  <Override PartName="/ppt/charts/chart452.xml" ContentType="application/vnd.openxmlformats-officedocument.drawingml.chart+xml"/>
  <Override PartName="/ppt/charts/chart453.xml" ContentType="application/vnd.openxmlformats-officedocument.drawingml.chart+xml"/>
  <Override PartName="/ppt/charts/chart454.xml" ContentType="application/vnd.openxmlformats-officedocument.drawingml.chart+xml"/>
  <Override PartName="/ppt/charts/chart455.xml" ContentType="application/vnd.openxmlformats-officedocument.drawingml.chart+xml"/>
  <Override PartName="/ppt/charts/chart456.xml" ContentType="application/vnd.openxmlformats-officedocument.drawingml.chart+xml"/>
  <Override PartName="/ppt/charts/chart457.xml" ContentType="application/vnd.openxmlformats-officedocument.drawingml.chart+xml"/>
  <Override PartName="/ppt/charts/chart458.xml" ContentType="application/vnd.openxmlformats-officedocument.drawingml.chart+xml"/>
  <Override PartName="/ppt/charts/chart459.xml" ContentType="application/vnd.openxmlformats-officedocument.drawingml.chart+xml"/>
  <Override PartName="/ppt/charts/chart46.xml" ContentType="application/vnd.openxmlformats-officedocument.drawingml.chart+xml"/>
  <Override PartName="/ppt/charts/chart460.xml" ContentType="application/vnd.openxmlformats-officedocument.drawingml.chart+xml"/>
  <Override PartName="/ppt/charts/chart461.xml" ContentType="application/vnd.openxmlformats-officedocument.drawingml.chart+xml"/>
  <Override PartName="/ppt/charts/chart462.xml" ContentType="application/vnd.openxmlformats-officedocument.drawingml.chart+xml"/>
  <Override PartName="/ppt/charts/chart463.xml" ContentType="application/vnd.openxmlformats-officedocument.drawingml.chart+xml"/>
  <Override PartName="/ppt/charts/chart464.xml" ContentType="application/vnd.openxmlformats-officedocument.drawingml.chart+xml"/>
  <Override PartName="/ppt/charts/chart465.xml" ContentType="application/vnd.openxmlformats-officedocument.drawingml.chart+xml"/>
  <Override PartName="/ppt/charts/chart466.xml" ContentType="application/vnd.openxmlformats-officedocument.drawingml.chart+xml"/>
  <Override PartName="/ppt/charts/chart467.xml" ContentType="application/vnd.openxmlformats-officedocument.drawingml.chart+xml"/>
  <Override PartName="/ppt/charts/chart468.xml" ContentType="application/vnd.openxmlformats-officedocument.drawingml.chart+xml"/>
  <Override PartName="/ppt/charts/chart469.xml" ContentType="application/vnd.openxmlformats-officedocument.drawingml.chart+xml"/>
  <Override PartName="/ppt/charts/chart47.xml" ContentType="application/vnd.openxmlformats-officedocument.drawingml.chart+xml"/>
  <Override PartName="/ppt/charts/chart470.xml" ContentType="application/vnd.openxmlformats-officedocument.drawingml.chart+xml"/>
  <Override PartName="/ppt/charts/chart471.xml" ContentType="application/vnd.openxmlformats-officedocument.drawingml.chart+xml"/>
  <Override PartName="/ppt/charts/chart472.xml" ContentType="application/vnd.openxmlformats-officedocument.drawingml.chart+xml"/>
  <Override PartName="/ppt/charts/chart473.xml" ContentType="application/vnd.openxmlformats-officedocument.drawingml.chart+xml"/>
  <Override PartName="/ppt/charts/chart474.xml" ContentType="application/vnd.openxmlformats-officedocument.drawingml.chart+xml"/>
  <Override PartName="/ppt/charts/chart475.xml" ContentType="application/vnd.openxmlformats-officedocument.drawingml.chart+xml"/>
  <Override PartName="/ppt/charts/chart476.xml" ContentType="application/vnd.openxmlformats-officedocument.drawingml.chart+xml"/>
  <Override PartName="/ppt/charts/chart477.xml" ContentType="application/vnd.openxmlformats-officedocument.drawingml.chart+xml"/>
  <Override PartName="/ppt/charts/chart478.xml" ContentType="application/vnd.openxmlformats-officedocument.drawingml.chart+xml"/>
  <Override PartName="/ppt/charts/chart479.xml" ContentType="application/vnd.openxmlformats-officedocument.drawingml.chart+xml"/>
  <Override PartName="/ppt/charts/chart48.xml" ContentType="application/vnd.openxmlformats-officedocument.drawingml.chart+xml"/>
  <Override PartName="/ppt/charts/chart480.xml" ContentType="application/vnd.openxmlformats-officedocument.drawingml.chart+xml"/>
  <Override PartName="/ppt/charts/chart481.xml" ContentType="application/vnd.openxmlformats-officedocument.drawingml.chart+xml"/>
  <Override PartName="/ppt/charts/chart482.xml" ContentType="application/vnd.openxmlformats-officedocument.drawingml.chart+xml"/>
  <Override PartName="/ppt/charts/chart483.xml" ContentType="application/vnd.openxmlformats-officedocument.drawingml.chart+xml"/>
  <Override PartName="/ppt/charts/chart484.xml" ContentType="application/vnd.openxmlformats-officedocument.drawingml.chart+xml"/>
  <Override PartName="/ppt/charts/chart485.xml" ContentType="application/vnd.openxmlformats-officedocument.drawingml.chart+xml"/>
  <Override PartName="/ppt/charts/chart486.xml" ContentType="application/vnd.openxmlformats-officedocument.drawingml.chart+xml"/>
  <Override PartName="/ppt/charts/chart487.xml" ContentType="application/vnd.openxmlformats-officedocument.drawingml.chart+xml"/>
  <Override PartName="/ppt/charts/chart488.xml" ContentType="application/vnd.openxmlformats-officedocument.drawingml.chart+xml"/>
  <Override PartName="/ppt/charts/chart489.xml" ContentType="application/vnd.openxmlformats-officedocument.drawingml.chart+xml"/>
  <Override PartName="/ppt/charts/chart49.xml" ContentType="application/vnd.openxmlformats-officedocument.drawingml.chart+xml"/>
  <Override PartName="/ppt/charts/chart490.xml" ContentType="application/vnd.openxmlformats-officedocument.drawingml.chart+xml"/>
  <Override PartName="/ppt/charts/chart491.xml" ContentType="application/vnd.openxmlformats-officedocument.drawingml.chart+xml"/>
  <Override PartName="/ppt/charts/chart492.xml" ContentType="application/vnd.openxmlformats-officedocument.drawingml.chart+xml"/>
  <Override PartName="/ppt/charts/chart493.xml" ContentType="application/vnd.openxmlformats-officedocument.drawingml.chart+xml"/>
  <Override PartName="/ppt/charts/chart494.xml" ContentType="application/vnd.openxmlformats-officedocument.drawingml.chart+xml"/>
  <Override PartName="/ppt/charts/chart495.xml" ContentType="application/vnd.openxmlformats-officedocument.drawingml.chart+xml"/>
  <Override PartName="/ppt/charts/chart496.xml" ContentType="application/vnd.openxmlformats-officedocument.drawingml.chart+xml"/>
  <Override PartName="/ppt/charts/chart497.xml" ContentType="application/vnd.openxmlformats-officedocument.drawingml.chart+xml"/>
  <Override PartName="/ppt/charts/chart498.xml" ContentType="application/vnd.openxmlformats-officedocument.drawingml.chart+xml"/>
  <Override PartName="/ppt/charts/chart49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00.xml" ContentType="application/vnd.openxmlformats-officedocument.drawingml.chart+xml"/>
  <Override PartName="/ppt/charts/chart501.xml" ContentType="application/vnd.openxmlformats-officedocument.drawingml.chart+xml"/>
  <Override PartName="/ppt/charts/chart502.xml" ContentType="application/vnd.openxmlformats-officedocument.drawingml.chart+xml"/>
  <Override PartName="/ppt/charts/chart503.xml" ContentType="application/vnd.openxmlformats-officedocument.drawingml.chart+xml"/>
  <Override PartName="/ppt/charts/chart504.xml" ContentType="application/vnd.openxmlformats-officedocument.drawingml.chart+xml"/>
  <Override PartName="/ppt/charts/chart505.xml" ContentType="application/vnd.openxmlformats-officedocument.drawingml.chart+xml"/>
  <Override PartName="/ppt/charts/chart506.xml" ContentType="application/vnd.openxmlformats-officedocument.drawingml.chart+xml"/>
  <Override PartName="/ppt/charts/chart507.xml" ContentType="application/vnd.openxmlformats-officedocument.drawingml.chart+xml"/>
  <Override PartName="/ppt/charts/chart508.xml" ContentType="application/vnd.openxmlformats-officedocument.drawingml.chart+xml"/>
  <Override PartName="/ppt/charts/chart509.xml" ContentType="application/vnd.openxmlformats-officedocument.drawingml.chart+xml"/>
  <Override PartName="/ppt/charts/chart51.xml" ContentType="application/vnd.openxmlformats-officedocument.drawingml.chart+xml"/>
  <Override PartName="/ppt/charts/chart510.xml" ContentType="application/vnd.openxmlformats-officedocument.drawingml.chart+xml"/>
  <Override PartName="/ppt/charts/chart511.xml" ContentType="application/vnd.openxmlformats-officedocument.drawingml.chart+xml"/>
  <Override PartName="/ppt/charts/chart512.xml" ContentType="application/vnd.openxmlformats-officedocument.drawingml.chart+xml"/>
  <Override PartName="/ppt/charts/chart513.xml" ContentType="application/vnd.openxmlformats-officedocument.drawingml.chart+xml"/>
  <Override PartName="/ppt/charts/chart514.xml" ContentType="application/vnd.openxmlformats-officedocument.drawingml.chart+xml"/>
  <Override PartName="/ppt/charts/chart515.xml" ContentType="application/vnd.openxmlformats-officedocument.drawingml.chart+xml"/>
  <Override PartName="/ppt/charts/chart516.xml" ContentType="application/vnd.openxmlformats-officedocument.drawingml.chart+xml"/>
  <Override PartName="/ppt/charts/chart517.xml" ContentType="application/vnd.openxmlformats-officedocument.drawingml.chart+xml"/>
  <Override PartName="/ppt/charts/chart518.xml" ContentType="application/vnd.openxmlformats-officedocument.drawingml.chart+xml"/>
  <Override PartName="/ppt/charts/chart519.xml" ContentType="application/vnd.openxmlformats-officedocument.drawingml.chart+xml"/>
  <Override PartName="/ppt/charts/chart52.xml" ContentType="application/vnd.openxmlformats-officedocument.drawingml.chart+xml"/>
  <Override PartName="/ppt/charts/chart520.xml" ContentType="application/vnd.openxmlformats-officedocument.drawingml.chart+xml"/>
  <Override PartName="/ppt/charts/chart521.xml" ContentType="application/vnd.openxmlformats-officedocument.drawingml.chart+xml"/>
  <Override PartName="/ppt/charts/chart522.xml" ContentType="application/vnd.openxmlformats-officedocument.drawingml.chart+xml"/>
  <Override PartName="/ppt/charts/chart523.xml" ContentType="application/vnd.openxmlformats-officedocument.drawingml.chart+xml"/>
  <Override PartName="/ppt/charts/chart524.xml" ContentType="application/vnd.openxmlformats-officedocument.drawingml.chart+xml"/>
  <Override PartName="/ppt/charts/chart525.xml" ContentType="application/vnd.openxmlformats-officedocument.drawingml.chart+xml"/>
  <Override PartName="/ppt/charts/chart526.xml" ContentType="application/vnd.openxmlformats-officedocument.drawingml.chart+xml"/>
  <Override PartName="/ppt/charts/chart527.xml" ContentType="application/vnd.openxmlformats-officedocument.drawingml.chart+xml"/>
  <Override PartName="/ppt/charts/chart528.xml" ContentType="application/vnd.openxmlformats-officedocument.drawingml.chart+xml"/>
  <Override PartName="/ppt/charts/chart529.xml" ContentType="application/vnd.openxmlformats-officedocument.drawingml.chart+xml"/>
  <Override PartName="/ppt/charts/chart53.xml" ContentType="application/vnd.openxmlformats-officedocument.drawingml.chart+xml"/>
  <Override PartName="/ppt/charts/chart530.xml" ContentType="application/vnd.openxmlformats-officedocument.drawingml.chart+xml"/>
  <Override PartName="/ppt/charts/chart531.xml" ContentType="application/vnd.openxmlformats-officedocument.drawingml.chart+xml"/>
  <Override PartName="/ppt/charts/chart532.xml" ContentType="application/vnd.openxmlformats-officedocument.drawingml.chart+xml"/>
  <Override PartName="/ppt/charts/chart533.xml" ContentType="application/vnd.openxmlformats-officedocument.drawingml.chart+xml"/>
  <Override PartName="/ppt/charts/chart534.xml" ContentType="application/vnd.openxmlformats-officedocument.drawingml.chart+xml"/>
  <Override PartName="/ppt/charts/chart535.xml" ContentType="application/vnd.openxmlformats-officedocument.drawingml.chart+xml"/>
  <Override PartName="/ppt/charts/chart536.xml" ContentType="application/vnd.openxmlformats-officedocument.drawingml.chart+xml"/>
  <Override PartName="/ppt/charts/chart537.xml" ContentType="application/vnd.openxmlformats-officedocument.drawingml.chart+xml"/>
  <Override PartName="/ppt/charts/chart538.xml" ContentType="application/vnd.openxmlformats-officedocument.drawingml.chart+xml"/>
  <Override PartName="/ppt/charts/chart539.xml" ContentType="application/vnd.openxmlformats-officedocument.drawingml.chart+xml"/>
  <Override PartName="/ppt/charts/chart54.xml" ContentType="application/vnd.openxmlformats-officedocument.drawingml.chart+xml"/>
  <Override PartName="/ppt/charts/chart540.xml" ContentType="application/vnd.openxmlformats-officedocument.drawingml.chart+xml"/>
  <Override PartName="/ppt/charts/chart541.xml" ContentType="application/vnd.openxmlformats-officedocument.drawingml.chart+xml"/>
  <Override PartName="/ppt/charts/chart542.xml" ContentType="application/vnd.openxmlformats-officedocument.drawingml.chart+xml"/>
  <Override PartName="/ppt/charts/chart543.xml" ContentType="application/vnd.openxmlformats-officedocument.drawingml.chart+xml"/>
  <Override PartName="/ppt/charts/chart544.xml" ContentType="application/vnd.openxmlformats-officedocument.drawingml.chart+xml"/>
  <Override PartName="/ppt/charts/chart545.xml" ContentType="application/vnd.openxmlformats-officedocument.drawingml.chart+xml"/>
  <Override PartName="/ppt/charts/chart546.xml" ContentType="application/vnd.openxmlformats-officedocument.drawingml.chart+xml"/>
  <Override PartName="/ppt/charts/chart547.xml" ContentType="application/vnd.openxmlformats-officedocument.drawingml.chart+xml"/>
  <Override PartName="/ppt/charts/chart548.xml" ContentType="application/vnd.openxmlformats-officedocument.drawingml.chart+xml"/>
  <Override PartName="/ppt/charts/chart549.xml" ContentType="application/vnd.openxmlformats-officedocument.drawingml.chart+xml"/>
  <Override PartName="/ppt/charts/chart55.xml" ContentType="application/vnd.openxmlformats-officedocument.drawingml.chart+xml"/>
  <Override PartName="/ppt/charts/chart550.xml" ContentType="application/vnd.openxmlformats-officedocument.drawingml.chart+xml"/>
  <Override PartName="/ppt/charts/chart551.xml" ContentType="application/vnd.openxmlformats-officedocument.drawingml.chart+xml"/>
  <Override PartName="/ppt/charts/chart552.xml" ContentType="application/vnd.openxmlformats-officedocument.drawingml.chart+xml"/>
  <Override PartName="/ppt/charts/chart553.xml" ContentType="application/vnd.openxmlformats-officedocument.drawingml.chart+xml"/>
  <Override PartName="/ppt/charts/chart554.xml" ContentType="application/vnd.openxmlformats-officedocument.drawingml.chart+xml"/>
  <Override PartName="/ppt/charts/chart555.xml" ContentType="application/vnd.openxmlformats-officedocument.drawingml.chart+xml"/>
  <Override PartName="/ppt/charts/chart556.xml" ContentType="application/vnd.openxmlformats-officedocument.drawingml.chart+xml"/>
  <Override PartName="/ppt/charts/chart557.xml" ContentType="application/vnd.openxmlformats-officedocument.drawingml.chart+xml"/>
  <Override PartName="/ppt/charts/chart558.xml" ContentType="application/vnd.openxmlformats-officedocument.drawingml.chart+xml"/>
  <Override PartName="/ppt/charts/chart559.xml" ContentType="application/vnd.openxmlformats-officedocument.drawingml.chart+xml"/>
  <Override PartName="/ppt/charts/chart56.xml" ContentType="application/vnd.openxmlformats-officedocument.drawingml.chart+xml"/>
  <Override PartName="/ppt/charts/chart560.xml" ContentType="application/vnd.openxmlformats-officedocument.drawingml.chart+xml"/>
  <Override PartName="/ppt/charts/chart561.xml" ContentType="application/vnd.openxmlformats-officedocument.drawingml.chart+xml"/>
  <Override PartName="/ppt/charts/chart562.xml" ContentType="application/vnd.openxmlformats-officedocument.drawingml.chart+xml"/>
  <Override PartName="/ppt/charts/chart563.xml" ContentType="application/vnd.openxmlformats-officedocument.drawingml.chart+xml"/>
  <Override PartName="/ppt/charts/chart564.xml" ContentType="application/vnd.openxmlformats-officedocument.drawingml.chart+xml"/>
  <Override PartName="/ppt/charts/chart565.xml" ContentType="application/vnd.openxmlformats-officedocument.drawingml.chart+xml"/>
  <Override PartName="/ppt/charts/chart566.xml" ContentType="application/vnd.openxmlformats-officedocument.drawingml.chart+xml"/>
  <Override PartName="/ppt/charts/chart567.xml" ContentType="application/vnd.openxmlformats-officedocument.drawingml.chart+xml"/>
  <Override PartName="/ppt/charts/chart568.xml" ContentType="application/vnd.openxmlformats-officedocument.drawingml.chart+xml"/>
  <Override PartName="/ppt/charts/chart569.xml" ContentType="application/vnd.openxmlformats-officedocument.drawingml.chart+xml"/>
  <Override PartName="/ppt/charts/chart57.xml" ContentType="application/vnd.openxmlformats-officedocument.drawingml.chart+xml"/>
  <Override PartName="/ppt/charts/chart570.xml" ContentType="application/vnd.openxmlformats-officedocument.drawingml.chart+xml"/>
  <Override PartName="/ppt/charts/chart571.xml" ContentType="application/vnd.openxmlformats-officedocument.drawingml.chart+xml"/>
  <Override PartName="/ppt/charts/chart572.xml" ContentType="application/vnd.openxmlformats-officedocument.drawingml.chart+xml"/>
  <Override PartName="/ppt/charts/chart573.xml" ContentType="application/vnd.openxmlformats-officedocument.drawingml.chart+xml"/>
  <Override PartName="/ppt/charts/chart574.xml" ContentType="application/vnd.openxmlformats-officedocument.drawingml.chart+xml"/>
  <Override PartName="/ppt/charts/chart575.xml" ContentType="application/vnd.openxmlformats-officedocument.drawingml.chart+xml"/>
  <Override PartName="/ppt/charts/chart576.xml" ContentType="application/vnd.openxmlformats-officedocument.drawingml.chart+xml"/>
  <Override PartName="/ppt/charts/chart577.xml" ContentType="application/vnd.openxmlformats-officedocument.drawingml.chart+xml"/>
  <Override PartName="/ppt/charts/chart578.xml" ContentType="application/vnd.openxmlformats-officedocument.drawingml.chart+xml"/>
  <Override PartName="/ppt/charts/chart579.xml" ContentType="application/vnd.openxmlformats-officedocument.drawingml.chart+xml"/>
  <Override PartName="/ppt/charts/chart58.xml" ContentType="application/vnd.openxmlformats-officedocument.drawingml.chart+xml"/>
  <Override PartName="/ppt/charts/chart580.xml" ContentType="application/vnd.openxmlformats-officedocument.drawingml.chart+xml"/>
  <Override PartName="/ppt/charts/chart581.xml" ContentType="application/vnd.openxmlformats-officedocument.drawingml.chart+xml"/>
  <Override PartName="/ppt/charts/chart582.xml" ContentType="application/vnd.openxmlformats-officedocument.drawingml.chart+xml"/>
  <Override PartName="/ppt/charts/chart583.xml" ContentType="application/vnd.openxmlformats-officedocument.drawingml.chart+xml"/>
  <Override PartName="/ppt/charts/chart584.xml" ContentType="application/vnd.openxmlformats-officedocument.drawingml.chart+xml"/>
  <Override PartName="/ppt/charts/chart585.xml" ContentType="application/vnd.openxmlformats-officedocument.drawingml.chart+xml"/>
  <Override PartName="/ppt/charts/chart586.xml" ContentType="application/vnd.openxmlformats-officedocument.drawingml.chart+xml"/>
  <Override PartName="/ppt/charts/chart587.xml" ContentType="application/vnd.openxmlformats-officedocument.drawingml.chart+xml"/>
  <Override PartName="/ppt/charts/chart588.xml" ContentType="application/vnd.openxmlformats-officedocument.drawingml.chart+xml"/>
  <Override PartName="/ppt/charts/chart589.xml" ContentType="application/vnd.openxmlformats-officedocument.drawingml.chart+xml"/>
  <Override PartName="/ppt/charts/chart59.xml" ContentType="application/vnd.openxmlformats-officedocument.drawingml.chart+xml"/>
  <Override PartName="/ppt/charts/chart590.xml" ContentType="application/vnd.openxmlformats-officedocument.drawingml.chart+xml"/>
  <Override PartName="/ppt/charts/chart591.xml" ContentType="application/vnd.openxmlformats-officedocument.drawingml.chart+xml"/>
  <Override PartName="/ppt/charts/chart592.xml" ContentType="application/vnd.openxmlformats-officedocument.drawingml.chart+xml"/>
  <Override PartName="/ppt/charts/chart593.xml" ContentType="application/vnd.openxmlformats-officedocument.drawingml.chart+xml"/>
  <Override PartName="/ppt/charts/chart594.xml" ContentType="application/vnd.openxmlformats-officedocument.drawingml.chart+xml"/>
  <Override PartName="/ppt/charts/chart595.xml" ContentType="application/vnd.openxmlformats-officedocument.drawingml.chart+xml"/>
  <Override PartName="/ppt/charts/chart596.xml" ContentType="application/vnd.openxmlformats-officedocument.drawingml.chart+xml"/>
  <Override PartName="/ppt/charts/chart597.xml" ContentType="application/vnd.openxmlformats-officedocument.drawingml.chart+xml"/>
  <Override PartName="/ppt/charts/chart598.xml" ContentType="application/vnd.openxmlformats-officedocument.drawingml.chart+xml"/>
  <Override PartName="/ppt/charts/chart599.xml" ContentType="application/vnd.openxmlformats-officedocument.drawingml.chart+xml"/>
  <Override PartName="/ppt/charts/chart6.xml" ContentType="application/vnd.openxmlformats-officedocument.drawingml.chart+xml"/>
  <Override PartName="/ppt/charts/chart60.xml" ContentType="application/vnd.openxmlformats-officedocument.drawingml.chart+xml"/>
  <Override PartName="/ppt/charts/chart600.xml" ContentType="application/vnd.openxmlformats-officedocument.drawingml.chart+xml"/>
  <Override PartName="/ppt/charts/chart601.xml" ContentType="application/vnd.openxmlformats-officedocument.drawingml.chart+xml"/>
  <Override PartName="/ppt/charts/chart602.xml" ContentType="application/vnd.openxmlformats-officedocument.drawingml.chart+xml"/>
  <Override PartName="/ppt/charts/chart603.xml" ContentType="application/vnd.openxmlformats-officedocument.drawingml.chart+xml"/>
  <Override PartName="/ppt/charts/chart604.xml" ContentType="application/vnd.openxmlformats-officedocument.drawingml.chart+xml"/>
  <Override PartName="/ppt/charts/chart605.xml" ContentType="application/vnd.openxmlformats-officedocument.drawingml.chart+xml"/>
  <Override PartName="/ppt/charts/chart606.xml" ContentType="application/vnd.openxmlformats-officedocument.drawingml.chart+xml"/>
  <Override PartName="/ppt/charts/chart607.xml" ContentType="application/vnd.openxmlformats-officedocument.drawingml.chart+xml"/>
  <Override PartName="/ppt/charts/chart608.xml" ContentType="application/vnd.openxmlformats-officedocument.drawingml.chart+xml"/>
  <Override PartName="/ppt/charts/chart609.xml" ContentType="application/vnd.openxmlformats-officedocument.drawingml.chart+xml"/>
  <Override PartName="/ppt/charts/chart61.xml" ContentType="application/vnd.openxmlformats-officedocument.drawingml.chart+xml"/>
  <Override PartName="/ppt/charts/chart610.xml" ContentType="application/vnd.openxmlformats-officedocument.drawingml.chart+xml"/>
  <Override PartName="/ppt/charts/chart611.xml" ContentType="application/vnd.openxmlformats-officedocument.drawingml.chart+xml"/>
  <Override PartName="/ppt/charts/chart612.xml" ContentType="application/vnd.openxmlformats-officedocument.drawingml.chart+xml"/>
  <Override PartName="/ppt/charts/chart613.xml" ContentType="application/vnd.openxmlformats-officedocument.drawingml.chart+xml"/>
  <Override PartName="/ppt/charts/chart614.xml" ContentType="application/vnd.openxmlformats-officedocument.drawingml.chart+xml"/>
  <Override PartName="/ppt/charts/chart615.xml" ContentType="application/vnd.openxmlformats-officedocument.drawingml.chart+xml"/>
  <Override PartName="/ppt/charts/chart616.xml" ContentType="application/vnd.openxmlformats-officedocument.drawingml.chart+xml"/>
  <Override PartName="/ppt/charts/chart617.xml" ContentType="application/vnd.openxmlformats-officedocument.drawingml.chart+xml"/>
  <Override PartName="/ppt/charts/chart618.xml" ContentType="application/vnd.openxmlformats-officedocument.drawingml.chart+xml"/>
  <Override PartName="/ppt/charts/chart619.xml" ContentType="application/vnd.openxmlformats-officedocument.drawingml.chart+xml"/>
  <Override PartName="/ppt/charts/chart62.xml" ContentType="application/vnd.openxmlformats-officedocument.drawingml.chart+xml"/>
  <Override PartName="/ppt/charts/chart620.xml" ContentType="application/vnd.openxmlformats-officedocument.drawingml.chart+xml"/>
  <Override PartName="/ppt/charts/chart621.xml" ContentType="application/vnd.openxmlformats-officedocument.drawingml.chart+xml"/>
  <Override PartName="/ppt/charts/chart622.xml" ContentType="application/vnd.openxmlformats-officedocument.drawingml.chart+xml"/>
  <Override PartName="/ppt/charts/chart623.xml" ContentType="application/vnd.openxmlformats-officedocument.drawingml.chart+xml"/>
  <Override PartName="/ppt/charts/chart624.xml" ContentType="application/vnd.openxmlformats-officedocument.drawingml.chart+xml"/>
  <Override PartName="/ppt/charts/chart625.xml" ContentType="application/vnd.openxmlformats-officedocument.drawingml.chart+xml"/>
  <Override PartName="/ppt/charts/chart626.xml" ContentType="application/vnd.openxmlformats-officedocument.drawingml.chart+xml"/>
  <Override PartName="/ppt/charts/chart627.xml" ContentType="application/vnd.openxmlformats-officedocument.drawingml.chart+xml"/>
  <Override PartName="/ppt/charts/chart628.xml" ContentType="application/vnd.openxmlformats-officedocument.drawingml.chart+xml"/>
  <Override PartName="/ppt/charts/chart629.xml" ContentType="application/vnd.openxmlformats-officedocument.drawingml.chart+xml"/>
  <Override PartName="/ppt/charts/chart63.xml" ContentType="application/vnd.openxmlformats-officedocument.drawingml.chart+xml"/>
  <Override PartName="/ppt/charts/chart630.xml" ContentType="application/vnd.openxmlformats-officedocument.drawingml.chart+xml"/>
  <Override PartName="/ppt/charts/chart631.xml" ContentType="application/vnd.openxmlformats-officedocument.drawingml.chart+xml"/>
  <Override PartName="/ppt/charts/chart632.xml" ContentType="application/vnd.openxmlformats-officedocument.drawingml.chart+xml"/>
  <Override PartName="/ppt/charts/chart633.xml" ContentType="application/vnd.openxmlformats-officedocument.drawingml.chart+xml"/>
  <Override PartName="/ppt/charts/chart634.xml" ContentType="application/vnd.openxmlformats-officedocument.drawingml.chart+xml"/>
  <Override PartName="/ppt/charts/chart635.xml" ContentType="application/vnd.openxmlformats-officedocument.drawingml.chart+xml"/>
  <Override PartName="/ppt/charts/chart636.xml" ContentType="application/vnd.openxmlformats-officedocument.drawingml.chart+xml"/>
  <Override PartName="/ppt/charts/chart637.xml" ContentType="application/vnd.openxmlformats-officedocument.drawingml.chart+xml"/>
  <Override PartName="/ppt/charts/chart638.xml" ContentType="application/vnd.openxmlformats-officedocument.drawingml.chart+xml"/>
  <Override PartName="/ppt/charts/chart639.xml" ContentType="application/vnd.openxmlformats-officedocument.drawingml.chart+xml"/>
  <Override PartName="/ppt/charts/chart64.xml" ContentType="application/vnd.openxmlformats-officedocument.drawingml.chart+xml"/>
  <Override PartName="/ppt/charts/chart640.xml" ContentType="application/vnd.openxmlformats-officedocument.drawingml.chart+xml"/>
  <Override PartName="/ppt/charts/chart641.xml" ContentType="application/vnd.openxmlformats-officedocument.drawingml.chart+xml"/>
  <Override PartName="/ppt/charts/chart642.xml" ContentType="application/vnd.openxmlformats-officedocument.drawingml.chart+xml"/>
  <Override PartName="/ppt/charts/chart643.xml" ContentType="application/vnd.openxmlformats-officedocument.drawingml.chart+xml"/>
  <Override PartName="/ppt/charts/chart644.xml" ContentType="application/vnd.openxmlformats-officedocument.drawingml.chart+xml"/>
  <Override PartName="/ppt/charts/chart645.xml" ContentType="application/vnd.openxmlformats-officedocument.drawingml.chart+xml"/>
  <Override PartName="/ppt/charts/chart646.xml" ContentType="application/vnd.openxmlformats-officedocument.drawingml.chart+xml"/>
  <Override PartName="/ppt/charts/chart647.xml" ContentType="application/vnd.openxmlformats-officedocument.drawingml.chart+xml"/>
  <Override PartName="/ppt/charts/chart648.xml" ContentType="application/vnd.openxmlformats-officedocument.drawingml.chart+xml"/>
  <Override PartName="/ppt/charts/chart649.xml" ContentType="application/vnd.openxmlformats-officedocument.drawingml.chart+xml"/>
  <Override PartName="/ppt/charts/chart65.xml" ContentType="application/vnd.openxmlformats-officedocument.drawingml.chart+xml"/>
  <Override PartName="/ppt/charts/chart650.xml" ContentType="application/vnd.openxmlformats-officedocument.drawingml.chart+xml"/>
  <Override PartName="/ppt/charts/chart651.xml" ContentType="application/vnd.openxmlformats-officedocument.drawingml.chart+xml"/>
  <Override PartName="/ppt/charts/chart652.xml" ContentType="application/vnd.openxmlformats-officedocument.drawingml.chart+xml"/>
  <Override PartName="/ppt/charts/chart653.xml" ContentType="application/vnd.openxmlformats-officedocument.drawingml.chart+xml"/>
  <Override PartName="/ppt/charts/chart654.xml" ContentType="application/vnd.openxmlformats-officedocument.drawingml.chart+xml"/>
  <Override PartName="/ppt/charts/chart655.xml" ContentType="application/vnd.openxmlformats-officedocument.drawingml.chart+xml"/>
  <Override PartName="/ppt/charts/chart656.xml" ContentType="application/vnd.openxmlformats-officedocument.drawingml.chart+xml"/>
  <Override PartName="/ppt/charts/chart657.xml" ContentType="application/vnd.openxmlformats-officedocument.drawingml.chart+xml"/>
  <Override PartName="/ppt/charts/chart658.xml" ContentType="application/vnd.openxmlformats-officedocument.drawingml.chart+xml"/>
  <Override PartName="/ppt/charts/chart659.xml" ContentType="application/vnd.openxmlformats-officedocument.drawingml.chart+xml"/>
  <Override PartName="/ppt/charts/chart66.xml" ContentType="application/vnd.openxmlformats-officedocument.drawingml.chart+xml"/>
  <Override PartName="/ppt/charts/chart660.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ppt/charts/chart8.xml" ContentType="application/vnd.openxmlformats-officedocument.drawingml.chart+xml"/>
  <Override PartName="/ppt/charts/chart80.xml" ContentType="application/vnd.openxmlformats-officedocument.drawingml.chart+xml"/>
  <Override PartName="/ppt/charts/chart81.xml" ContentType="application/vnd.openxmlformats-officedocument.drawingml.chart+xml"/>
  <Override PartName="/ppt/charts/chart82.xml" ContentType="application/vnd.openxmlformats-officedocument.drawingml.chart+xml"/>
  <Override PartName="/ppt/charts/chart83.xml" ContentType="application/vnd.openxmlformats-officedocument.drawingml.chart+xml"/>
  <Override PartName="/ppt/charts/chart84.xml" ContentType="application/vnd.openxmlformats-officedocument.drawingml.chart+xml"/>
  <Override PartName="/ppt/charts/chart85.xml" ContentType="application/vnd.openxmlformats-officedocument.drawingml.chart+xml"/>
  <Override PartName="/ppt/charts/chart86.xml" ContentType="application/vnd.openxmlformats-officedocument.drawingml.chart+xml"/>
  <Override PartName="/ppt/charts/chart87.xml" ContentType="application/vnd.openxmlformats-officedocument.drawingml.chart+xml"/>
  <Override PartName="/ppt/charts/chart88.xml" ContentType="application/vnd.openxmlformats-officedocument.drawingml.chart+xml"/>
  <Override PartName="/ppt/charts/chart89.xml" ContentType="application/vnd.openxmlformats-officedocument.drawingml.chart+xml"/>
  <Override PartName="/ppt/charts/chart9.xml" ContentType="application/vnd.openxmlformats-officedocument.drawingml.chart+xml"/>
  <Override PartName="/ppt/charts/chart90.xml" ContentType="application/vnd.openxmlformats-officedocument.drawingml.chart+xml"/>
  <Override PartName="/ppt/charts/chart91.xml" ContentType="application/vnd.openxmlformats-officedocument.drawingml.chart+xml"/>
  <Override PartName="/ppt/charts/chart92.xml" ContentType="application/vnd.openxmlformats-officedocument.drawingml.chart+xml"/>
  <Override PartName="/ppt/charts/chart93.xml" ContentType="application/vnd.openxmlformats-officedocument.drawingml.chart+xml"/>
  <Override PartName="/ppt/charts/chart94.xml" ContentType="application/vnd.openxmlformats-officedocument.drawingml.chart+xml"/>
  <Override PartName="/ppt/charts/chart95.xml" ContentType="application/vnd.openxmlformats-officedocument.drawingml.chart+xml"/>
  <Override PartName="/ppt/charts/chart96.xml" ContentType="application/vnd.openxmlformats-officedocument.drawingml.chart+xml"/>
  <Override PartName="/ppt/charts/chart97.xml" ContentType="application/vnd.openxmlformats-officedocument.drawingml.chart+xml"/>
  <Override PartName="/ppt/charts/chart98.xml" ContentType="application/vnd.openxmlformats-officedocument.drawingml.chart+xml"/>
  <Override PartName="/ppt/charts/chart99.xml" ContentType="application/vnd.openxmlformats-officedocument.drawingml.chart+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65"/>
  </p:notesMasterIdLst>
  <p:sldIdLst>
    <p:sldId id="2147475171" r:id="rId5"/>
    <p:sldId id="2147475172" r:id="rId6"/>
    <p:sldId id="2147475173" r:id="rId7"/>
    <p:sldId id="2147475174" r:id="rId8"/>
    <p:sldId id="2147475175" r:id="rId9"/>
    <p:sldId id="2147475176" r:id="rId10"/>
    <p:sldId id="2147475177" r:id="rId11"/>
    <p:sldId id="2147475178" r:id="rId12"/>
    <p:sldId id="2147475179" r:id="rId13"/>
    <p:sldId id="2147475180" r:id="rId14"/>
    <p:sldId id="2147475181" r:id="rId15"/>
    <p:sldId id="2147475182" r:id="rId16"/>
    <p:sldId id="2147475183" r:id="rId17"/>
    <p:sldId id="2147475184" r:id="rId18"/>
    <p:sldId id="2147475185" r:id="rId19"/>
    <p:sldId id="2147475186" r:id="rId20"/>
    <p:sldId id="2147475187" r:id="rId21"/>
    <p:sldId id="2147475188" r:id="rId22"/>
    <p:sldId id="2147475189" r:id="rId23"/>
    <p:sldId id="2147475190" r:id="rId24"/>
    <p:sldId id="2147475191" r:id="rId25"/>
    <p:sldId id="2147475192" r:id="rId26"/>
    <p:sldId id="2147475193" r:id="rId27"/>
    <p:sldId id="2147475194" r:id="rId28"/>
    <p:sldId id="2147475195" r:id="rId29"/>
    <p:sldId id="2147475196" r:id="rId30"/>
    <p:sldId id="2147475197" r:id="rId31"/>
    <p:sldId id="2147475198" r:id="rId32"/>
    <p:sldId id="2147475199" r:id="rId33"/>
    <p:sldId id="2147475200" r:id="rId34"/>
    <p:sldId id="2147475201" r:id="rId35"/>
    <p:sldId id="2147475202" r:id="rId36"/>
    <p:sldId id="2147475203" r:id="rId37"/>
    <p:sldId id="2147475204" r:id="rId38"/>
    <p:sldId id="2147475205" r:id="rId39"/>
    <p:sldId id="2147475206" r:id="rId40"/>
    <p:sldId id="2147475207" r:id="rId41"/>
    <p:sldId id="2147475208" r:id="rId42"/>
    <p:sldId id="2147475209" r:id="rId43"/>
    <p:sldId id="2147475210" r:id="rId44"/>
    <p:sldId id="2147475211" r:id="rId45"/>
    <p:sldId id="2147475212" r:id="rId46"/>
    <p:sldId id="2147475213" r:id="rId47"/>
    <p:sldId id="2147475214" r:id="rId48"/>
    <p:sldId id="2147475215" r:id="rId49"/>
    <p:sldId id="2147475216" r:id="rId50"/>
    <p:sldId id="2147475217" r:id="rId51"/>
    <p:sldId id="2147475218" r:id="rId52"/>
    <p:sldId id="2147475219" r:id="rId53"/>
    <p:sldId id="2147475220" r:id="rId54"/>
    <p:sldId id="2147475221" r:id="rId55"/>
    <p:sldId id="2147475222" r:id="rId56"/>
    <p:sldId id="2147475223" r:id="rId57"/>
    <p:sldId id="2147475224" r:id="rId58"/>
    <p:sldId id="2147475225" r:id="rId59"/>
    <p:sldId id="2147475226" r:id="rId60"/>
    <p:sldId id="2147475227" r:id="rId61"/>
    <p:sldId id="2147475228" r:id="rId62"/>
    <p:sldId id="2147475229" r:id="rId63"/>
    <p:sldId id="2147475230" r:id="rId6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521415D9-36F7-43E2-AB2F-B90AF26B5E84}">
      <p14:sectionLst xmlns:p14="http://schemas.microsoft.com/office/powerpoint/2010/main">
        <p14:section name="Brackets By Sector" id="{BEB40FBA-24CE-4DC3-A0A5-4DE632DD737A}">
          <p14:sldIdLst>
            <p14:sldId id="2147475171"/>
            <p14:sldId id="2147475172"/>
            <p14:sldId id="2147475173"/>
            <p14:sldId id="2147475174"/>
            <p14:sldId id="2147475175"/>
            <p14:sldId id="2147475176"/>
            <p14:sldId id="2147475177"/>
            <p14:sldId id="2147475178"/>
            <p14:sldId id="2147475179"/>
            <p14:sldId id="2147475180"/>
            <p14:sldId id="2147475181"/>
            <p14:sldId id="2147475182"/>
            <p14:sldId id="2147475183"/>
            <p14:sldId id="2147475184"/>
            <p14:sldId id="2147475185"/>
          </p14:sldIdLst>
        </p14:section>
        <p14:section name="Brackets By Segment" id="{465A8A02-1813-4727-BD76-2AADECBB9C52}">
          <p14:sldIdLst>
            <p14:sldId id="2147475186"/>
            <p14:sldId id="2147475187"/>
            <p14:sldId id="2147475188"/>
            <p14:sldId id="2147475189"/>
            <p14:sldId id="2147475190"/>
            <p14:sldId id="2147475191"/>
            <p14:sldId id="2147475192"/>
            <p14:sldId id="2147475193"/>
            <p14:sldId id="2147475194"/>
            <p14:sldId id="2147475195"/>
            <p14:sldId id="2147475196"/>
            <p14:sldId id="2147475197"/>
            <p14:sldId id="2147475198"/>
            <p14:sldId id="2147475199"/>
            <p14:sldId id="2147475200"/>
            <p14:sldId id="2147475201"/>
            <p14:sldId id="2147475202"/>
            <p14:sldId id="2147475203"/>
            <p14:sldId id="2147475204"/>
            <p14:sldId id="2147475205"/>
            <p14:sldId id="2147475206"/>
            <p14:sldId id="2147475207"/>
            <p14:sldId id="2147475208"/>
            <p14:sldId id="2147475209"/>
            <p14:sldId id="2147475210"/>
            <p14:sldId id="2147475211"/>
            <p14:sldId id="2147475212"/>
            <p14:sldId id="2147475213"/>
            <p14:sldId id="2147475214"/>
            <p14:sldId id="2147475215"/>
            <p14:sldId id="2147475216"/>
            <p14:sldId id="2147475217"/>
            <p14:sldId id="2147475218"/>
            <p14:sldId id="2147475219"/>
            <p14:sldId id="2147475220"/>
            <p14:sldId id="2147475221"/>
            <p14:sldId id="2147475222"/>
            <p14:sldId id="2147475223"/>
            <p14:sldId id="2147475224"/>
            <p14:sldId id="2147475225"/>
            <p14:sldId id="2147475226"/>
            <p14:sldId id="2147475227"/>
            <p14:sldId id="2147475228"/>
            <p14:sldId id="2147475229"/>
            <p14:sldId id="2147475230"/>
          </p14:sldIdLst>
        </p14:section>
      </p14:sectionLst>
    </p:ex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BB4AF-F304-4198-84BF-4A14E134E663}" v="2" dt="2024-10-31T11:06:18.049"/>
    <p1510:client id="{AD118CAC-8D7A-436B-8EC0-E885B730C9B7}" v="6" dt="2024-11-01T10:24:32.959"/>
    <p1510:client id="{FF2E4B7C-C723-43AE-8D55-231AF564B7DE}" v="3" dt="2024-11-01T07:31:13.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p:cViewPr varScale="1">
        <p:scale>
          <a:sx n="62" d="100"/>
          <a:sy n="62" d="100"/>
        </p:scale>
        <p:origin x="53" y="62"/>
      </p:cViewPr>
      <p:guideLst>
        <p:guide orient="horz" pos="940"/>
        <p:guide pos="2880"/>
        <p:guide orient="horz" pos="17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70" Type="http://schemas.microsoft.com/office/2015/10/relationships/revisionInfo" Target="revisionInfo.xml"/><Relationship Id="rId7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Work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Worksheet130.xlsx"/></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Work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Excel_Worksheet138.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Worksheet139.xlsx"/></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Excel_Work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Worksheet141.xlsx"/></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Excel_Worksheet142.xlsx"/></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Excel_Worksheet143.xlsx"/></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Excel_Worksheet144.xlsx"/></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Excel_Worksheet145.xlsx"/></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Excel_Worksheet146.xlsx"/></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Excel_Worksheet147.xlsx"/></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Excel_Worksheet149.xlsx"/></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Worksheet150.xlsx"/></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Excel_Worksheet151.xlsx"/></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Excel_Worksheet153.xlsx"/></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Excel_Worksheet154.xlsx"/></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Excel_Worksheet155.xlsx"/></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Excel_Worksheet156.xlsx"/></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Excel_Worksheet158.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Excel_Worksheet159.xlsx"/></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Excel_Worksheet162.xlsx"/></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Excel_Worksheet163.xlsx"/></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Excel_Worksheet164.xlsx"/></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Excel_Worksheet165.xlsx"/></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Excel_Worksheet166.xlsx"/></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Excel_Worksheet167.xlsx"/></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Excel_Worksheet168.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Excel_Worksheet169.xlsx"/></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Excel_Worksheet170.xlsx"/></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Excel_Worksheet171.xlsx"/></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Excel_Worksheet173.xlsx"/></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Excel_Worksheet174.xlsx"/></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Excel_Worksheet175.xlsx"/></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Excel_Worksheet176.xlsx"/></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Excel_Worksheet177.xlsx"/></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Excel_Worksheet178.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Excel_Worksheet179.xlsx"/></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Excel_Worksheet180.xlsx"/></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Excel_Worksheet181.xlsx"/></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Excel_Worksheet182.xlsx"/></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Excel_Worksheet183.xlsx"/></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Excel_Worksheet185.xlsx"/></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Excel_Worksheet186.xlsx"/></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Excel_Worksheet187.xlsx"/></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Excel_Worksheet18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Excel_Worksheet189.xlsx"/></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Excel_Worksheet191.xlsx"/></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Excel_Worksheet192.xlsx"/></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Excel_Worksheet193.xlsx"/></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Excel_Worksheet194.xlsx"/></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Excel_Worksheet195.xlsx"/></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Excel_Worksheet196.xlsx"/></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Excel_Worksheet19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Excel_Worksheet199.xlsx"/></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Excel_Worksheet200.xlsx"/></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Excel_Worksheet202.xlsx"/></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Excel_Worksheet203.xlsx"/></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Excel_Worksheet204.xlsx"/></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Excel_Worksheet205.xlsx"/></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Excel_Worksheet206.xlsx"/></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Excel_Worksheet207.xlsx"/></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Excel_Worksheet208.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Excel_Worksheet209.xlsx"/></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Excel_Worksheet210.xlsx"/></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Excel_Worksheet211.xlsx"/></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Excel_Worksheet212.xlsx"/></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Excel_Worksheet213.xlsx"/></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Excel_Worksheet214.xlsx"/></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Excel_Worksheet215.xlsx"/></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Excel_Worksheet216.xlsx"/></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Excel_Worksheet217.xlsx"/></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Excel_Worksheet2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Excel_Worksheet219.xlsx"/></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Excel_Worksheet220.xlsx"/></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Excel_Worksheet221.xlsx"/></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Excel_Worksheet223.xlsx"/></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Excel_Worksheet224.xlsx"/></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Excel_Worksheet225.xlsx"/></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Excel_Worksheet226.xlsx"/></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Excel_Worksheet227.xlsx"/></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Excel_Worksheet228.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Excel_Worksheet229.xlsx"/></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Excel_Worksheet230.xlsx"/></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Excel_Worksheet231.xlsx"/></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Excel_Worksheet232.xlsx"/></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Excel_Worksheet233.xlsx"/></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Excel_Worksheet234.xlsx"/></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Excel_Worksheet235.xlsx"/></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Excel_Worksheet236.xlsx"/></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Excel_Worksheet237.xlsx"/></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Excel_Worksheet238.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Excel_Worksheet239.xlsx"/></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Excel_Worksheet240.xlsx"/></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Excel_Worksheet241.xlsx"/></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Excel_Worksheet242.xlsx"/></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Excel_Worksheet243.xlsx"/></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Excel_Worksheet244.xlsx"/></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Excel_Worksheet245.xlsx"/></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Excel_Worksheet246.xlsx"/></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Excel_Worksheet247.xlsx"/></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Excel_Worksheet248.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Excel_Worksheet249.xlsx"/></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Excel_Worksheet250.xlsx"/></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Excel_Worksheet251.xlsx"/></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Excel_Worksheet252.xlsx"/></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Excel_Worksheet253.xlsx"/></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Excel_Worksheet254.xlsx"/></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Excel_Worksheet255.xlsx"/></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Excel_Worksheet256.xlsx"/></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Excel_Worksheet257.xlsx"/></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Excel_Worksheet258.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Excel_Worksheet259.xlsx"/></Relationships>
</file>

<file path=ppt/charts/_rels/chart261.xml.rels><?xml version='1.0' encoding='UTF-8' standalone='yes'?>
<Relationships xmlns="http://schemas.openxmlformats.org/package/2006/relationships"><Relationship Id="rId1" Type="http://schemas.openxmlformats.org/officeDocument/2006/relationships/package" Target="../embeddings/Microsoft_Excel_Worksheet260.xlsx"/></Relationships>
</file>

<file path=ppt/charts/_rels/chart262.xml.rels><?xml version='1.0' encoding='UTF-8' standalone='yes'?>
<Relationships xmlns="http://schemas.openxmlformats.org/package/2006/relationships"><Relationship Id="rId1" Type="http://schemas.openxmlformats.org/officeDocument/2006/relationships/package" Target="../embeddings/Microsoft_Excel_Worksheet261.xlsx"/></Relationships>
</file>

<file path=ppt/charts/_rels/chart263.xml.rels><?xml version='1.0' encoding='UTF-8' standalone='yes'?>
<Relationships xmlns="http://schemas.openxmlformats.org/package/2006/relationships"><Relationship Id="rId1" Type="http://schemas.openxmlformats.org/officeDocument/2006/relationships/package" Target="../embeddings/Microsoft_Excel_Worksheet262.xlsx"/></Relationships>
</file>

<file path=ppt/charts/_rels/chart264.xml.rels><?xml version='1.0' encoding='UTF-8' standalone='yes'?>
<Relationships xmlns="http://schemas.openxmlformats.org/package/2006/relationships"><Relationship Id="rId1" Type="http://schemas.openxmlformats.org/officeDocument/2006/relationships/package" Target="../embeddings/Microsoft_Excel_Worksheet263.xlsx"/></Relationships>
</file>

<file path=ppt/charts/_rels/chart265.xml.rels><?xml version='1.0' encoding='UTF-8' standalone='yes'?>
<Relationships xmlns="http://schemas.openxmlformats.org/package/2006/relationships"><Relationship Id="rId1" Type="http://schemas.openxmlformats.org/officeDocument/2006/relationships/package" Target="../embeddings/Microsoft_Excel_Worksheet264.xlsx"/></Relationships>
</file>

<file path=ppt/charts/_rels/chart266.xml.rels><?xml version='1.0' encoding='UTF-8' standalone='yes'?>
<Relationships xmlns="http://schemas.openxmlformats.org/package/2006/relationships"><Relationship Id="rId1" Type="http://schemas.openxmlformats.org/officeDocument/2006/relationships/package" Target="../embeddings/Microsoft_Excel_Worksheet265.xlsx"/></Relationships>
</file>

<file path=ppt/charts/_rels/chart267.xml.rels><?xml version='1.0' encoding='UTF-8' standalone='yes'?>
<Relationships xmlns="http://schemas.openxmlformats.org/package/2006/relationships"><Relationship Id="rId1" Type="http://schemas.openxmlformats.org/officeDocument/2006/relationships/package" Target="../embeddings/Microsoft_Excel_Worksheet266.xlsx"/></Relationships>
</file>

<file path=ppt/charts/_rels/chart268.xml.rels><?xml version='1.0' encoding='UTF-8' standalone='yes'?>
<Relationships xmlns="http://schemas.openxmlformats.org/package/2006/relationships"><Relationship Id="rId1" Type="http://schemas.openxmlformats.org/officeDocument/2006/relationships/package" Target="../embeddings/Microsoft_Excel_Worksheet267.xlsx"/></Relationships>
</file>

<file path=ppt/charts/_rels/chart269.xml.rels><?xml version='1.0' encoding='UTF-8' standalone='yes'?>
<Relationships xmlns="http://schemas.openxmlformats.org/package/2006/relationships"><Relationship Id="rId1" Type="http://schemas.openxmlformats.org/officeDocument/2006/relationships/package" Target="../embeddings/Microsoft_Excel_Worksheet268.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0.xml.rels><?xml version='1.0' encoding='UTF-8' standalone='yes'?>
<Relationships xmlns="http://schemas.openxmlformats.org/package/2006/relationships"><Relationship Id="rId1" Type="http://schemas.openxmlformats.org/officeDocument/2006/relationships/package" Target="../embeddings/Microsoft_Excel_Worksheet269.xlsx"/></Relationships>
</file>

<file path=ppt/charts/_rels/chart271.xml.rels><?xml version='1.0' encoding='UTF-8' standalone='yes'?>
<Relationships xmlns="http://schemas.openxmlformats.org/package/2006/relationships"><Relationship Id="rId1" Type="http://schemas.openxmlformats.org/officeDocument/2006/relationships/package" Target="../embeddings/Microsoft_Excel_Worksheet270.xlsx"/></Relationships>
</file>

<file path=ppt/charts/_rels/chart272.xml.rels><?xml version='1.0' encoding='UTF-8' standalone='yes'?>
<Relationships xmlns="http://schemas.openxmlformats.org/package/2006/relationships"><Relationship Id="rId1" Type="http://schemas.openxmlformats.org/officeDocument/2006/relationships/package" Target="../embeddings/Microsoft_Excel_Worksheet271.xlsx"/></Relationships>
</file>

<file path=ppt/charts/_rels/chart273.xml.rels><?xml version='1.0' encoding='UTF-8' standalone='yes'?>
<Relationships xmlns="http://schemas.openxmlformats.org/package/2006/relationships"><Relationship Id="rId1" Type="http://schemas.openxmlformats.org/officeDocument/2006/relationships/package" Target="../embeddings/Microsoft_Excel_Worksheet272.xlsx"/></Relationships>
</file>

<file path=ppt/charts/_rels/chart274.xml.rels><?xml version='1.0' encoding='UTF-8' standalone='yes'?>
<Relationships xmlns="http://schemas.openxmlformats.org/package/2006/relationships"><Relationship Id="rId1" Type="http://schemas.openxmlformats.org/officeDocument/2006/relationships/package" Target="../embeddings/Microsoft_Excel_Worksheet273.xlsx"/></Relationships>
</file>

<file path=ppt/charts/_rels/chart275.xml.rels><?xml version='1.0' encoding='UTF-8' standalone='yes'?>
<Relationships xmlns="http://schemas.openxmlformats.org/package/2006/relationships"><Relationship Id="rId1" Type="http://schemas.openxmlformats.org/officeDocument/2006/relationships/package" Target="../embeddings/Microsoft_Excel_Worksheet274.xlsx"/></Relationships>
</file>

<file path=ppt/charts/_rels/chart276.xml.rels><?xml version='1.0' encoding='UTF-8' standalone='yes'?>
<Relationships xmlns="http://schemas.openxmlformats.org/package/2006/relationships"><Relationship Id="rId1" Type="http://schemas.openxmlformats.org/officeDocument/2006/relationships/package" Target="../embeddings/Microsoft_Excel_Worksheet275.xlsx"/></Relationships>
</file>

<file path=ppt/charts/_rels/chart277.xml.rels><?xml version='1.0' encoding='UTF-8' standalone='yes'?>
<Relationships xmlns="http://schemas.openxmlformats.org/package/2006/relationships"><Relationship Id="rId1" Type="http://schemas.openxmlformats.org/officeDocument/2006/relationships/package" Target="../embeddings/Microsoft_Excel_Worksheet276.xlsx"/></Relationships>
</file>

<file path=ppt/charts/_rels/chart278.xml.rels><?xml version='1.0' encoding='UTF-8' standalone='yes'?>
<Relationships xmlns="http://schemas.openxmlformats.org/package/2006/relationships"><Relationship Id="rId1" Type="http://schemas.openxmlformats.org/officeDocument/2006/relationships/package" Target="../embeddings/Microsoft_Excel_Worksheet277.xlsx"/></Relationships>
</file>

<file path=ppt/charts/_rels/chart279.xml.rels><?xml version='1.0' encoding='UTF-8' standalone='yes'?>
<Relationships xmlns="http://schemas.openxmlformats.org/package/2006/relationships"><Relationship Id="rId1" Type="http://schemas.openxmlformats.org/officeDocument/2006/relationships/package" Target="../embeddings/Microsoft_Excel_Worksheet278.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0.xml.rels><?xml version='1.0' encoding='UTF-8' standalone='yes'?>
<Relationships xmlns="http://schemas.openxmlformats.org/package/2006/relationships"><Relationship Id="rId1" Type="http://schemas.openxmlformats.org/officeDocument/2006/relationships/package" Target="../embeddings/Microsoft_Excel_Worksheet279.xlsx"/></Relationships>
</file>

<file path=ppt/charts/_rels/chart281.xml.rels><?xml version='1.0' encoding='UTF-8' standalone='yes'?>
<Relationships xmlns="http://schemas.openxmlformats.org/package/2006/relationships"><Relationship Id="rId1" Type="http://schemas.openxmlformats.org/officeDocument/2006/relationships/package" Target="../embeddings/Microsoft_Excel_Worksheet280.xlsx"/></Relationships>
</file>

<file path=ppt/charts/_rels/chart282.xml.rels><?xml version='1.0' encoding='UTF-8' standalone='yes'?>
<Relationships xmlns="http://schemas.openxmlformats.org/package/2006/relationships"><Relationship Id="rId1" Type="http://schemas.openxmlformats.org/officeDocument/2006/relationships/package" Target="../embeddings/Microsoft_Excel_Worksheet281.xlsx"/></Relationships>
</file>

<file path=ppt/charts/_rels/chart283.xml.rels><?xml version='1.0' encoding='UTF-8' standalone='yes'?>
<Relationships xmlns="http://schemas.openxmlformats.org/package/2006/relationships"><Relationship Id="rId1" Type="http://schemas.openxmlformats.org/officeDocument/2006/relationships/package" Target="../embeddings/Microsoft_Excel_Worksheet282.xlsx"/></Relationships>
</file>

<file path=ppt/charts/_rels/chart284.xml.rels><?xml version='1.0' encoding='UTF-8' standalone='yes'?>
<Relationships xmlns="http://schemas.openxmlformats.org/package/2006/relationships"><Relationship Id="rId1" Type="http://schemas.openxmlformats.org/officeDocument/2006/relationships/package" Target="../embeddings/Microsoft_Excel_Worksheet283.xlsx"/></Relationships>
</file>

<file path=ppt/charts/_rels/chart285.xml.rels><?xml version='1.0' encoding='UTF-8' standalone='yes'?>
<Relationships xmlns="http://schemas.openxmlformats.org/package/2006/relationships"><Relationship Id="rId1" Type="http://schemas.openxmlformats.org/officeDocument/2006/relationships/package" Target="../embeddings/Microsoft_Excel_Worksheet284.xlsx"/></Relationships>
</file>

<file path=ppt/charts/_rels/chart286.xml.rels><?xml version='1.0' encoding='UTF-8' standalone='yes'?>
<Relationships xmlns="http://schemas.openxmlformats.org/package/2006/relationships"><Relationship Id="rId1" Type="http://schemas.openxmlformats.org/officeDocument/2006/relationships/package" Target="../embeddings/Microsoft_Excel_Worksheet285.xlsx"/></Relationships>
</file>

<file path=ppt/charts/_rels/chart287.xml.rels><?xml version='1.0' encoding='UTF-8' standalone='yes'?>
<Relationships xmlns="http://schemas.openxmlformats.org/package/2006/relationships"><Relationship Id="rId1" Type="http://schemas.openxmlformats.org/officeDocument/2006/relationships/package" Target="../embeddings/Microsoft_Excel_Worksheet286.xlsx"/></Relationships>
</file>

<file path=ppt/charts/_rels/chart288.xml.rels><?xml version='1.0' encoding='UTF-8' standalone='yes'?>
<Relationships xmlns="http://schemas.openxmlformats.org/package/2006/relationships"><Relationship Id="rId1" Type="http://schemas.openxmlformats.org/officeDocument/2006/relationships/package" Target="../embeddings/Microsoft_Excel_Worksheet287.xlsx"/></Relationships>
</file>

<file path=ppt/charts/_rels/chart289.xml.rels><?xml version='1.0' encoding='UTF-8' standalone='yes'?>
<Relationships xmlns="http://schemas.openxmlformats.org/package/2006/relationships"><Relationship Id="rId1" Type="http://schemas.openxmlformats.org/officeDocument/2006/relationships/package" Target="../embeddings/Microsoft_Excel_Worksheet28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0.xml.rels><?xml version='1.0' encoding='UTF-8' standalone='yes'?>
<Relationships xmlns="http://schemas.openxmlformats.org/package/2006/relationships"><Relationship Id="rId1" Type="http://schemas.openxmlformats.org/officeDocument/2006/relationships/package" Target="../embeddings/Microsoft_Excel_Worksheet289.xlsx"/></Relationships>
</file>

<file path=ppt/charts/_rels/chart291.xml.rels><?xml version='1.0' encoding='UTF-8' standalone='yes'?>
<Relationships xmlns="http://schemas.openxmlformats.org/package/2006/relationships"><Relationship Id="rId1" Type="http://schemas.openxmlformats.org/officeDocument/2006/relationships/package" Target="../embeddings/Microsoft_Excel_Worksheet290.xlsx"/></Relationships>
</file>

<file path=ppt/charts/_rels/chart292.xml.rels><?xml version='1.0' encoding='UTF-8' standalone='yes'?>
<Relationships xmlns="http://schemas.openxmlformats.org/package/2006/relationships"><Relationship Id="rId1" Type="http://schemas.openxmlformats.org/officeDocument/2006/relationships/package" Target="../embeddings/Microsoft_Excel_Worksheet291.xlsx"/></Relationships>
</file>

<file path=ppt/charts/_rels/chart293.xml.rels><?xml version='1.0' encoding='UTF-8' standalone='yes'?>
<Relationships xmlns="http://schemas.openxmlformats.org/package/2006/relationships"><Relationship Id="rId1" Type="http://schemas.openxmlformats.org/officeDocument/2006/relationships/package" Target="../embeddings/Microsoft_Excel_Worksheet292.xlsx"/></Relationships>
</file>

<file path=ppt/charts/_rels/chart294.xml.rels><?xml version='1.0' encoding='UTF-8' standalone='yes'?>
<Relationships xmlns="http://schemas.openxmlformats.org/package/2006/relationships"><Relationship Id="rId1" Type="http://schemas.openxmlformats.org/officeDocument/2006/relationships/package" Target="../embeddings/Microsoft_Excel_Worksheet293.xlsx"/></Relationships>
</file>

<file path=ppt/charts/_rels/chart295.xml.rels><?xml version='1.0' encoding='UTF-8' standalone='yes'?>
<Relationships xmlns="http://schemas.openxmlformats.org/package/2006/relationships"><Relationship Id="rId1" Type="http://schemas.openxmlformats.org/officeDocument/2006/relationships/package" Target="../embeddings/Microsoft_Excel_Worksheet294.xlsx"/></Relationships>
</file>

<file path=ppt/charts/_rels/chart296.xml.rels><?xml version='1.0' encoding='UTF-8' standalone='yes'?>
<Relationships xmlns="http://schemas.openxmlformats.org/package/2006/relationships"><Relationship Id="rId1" Type="http://schemas.openxmlformats.org/officeDocument/2006/relationships/package" Target="../embeddings/Microsoft_Excel_Worksheet295.xlsx"/></Relationships>
</file>

<file path=ppt/charts/_rels/chart297.xml.rels><?xml version='1.0' encoding='UTF-8' standalone='yes'?>
<Relationships xmlns="http://schemas.openxmlformats.org/package/2006/relationships"><Relationship Id="rId1" Type="http://schemas.openxmlformats.org/officeDocument/2006/relationships/package" Target="../embeddings/Microsoft_Excel_Worksheet296.xlsx"/></Relationships>
</file>

<file path=ppt/charts/_rels/chart298.xml.rels><?xml version='1.0' encoding='UTF-8' standalone='yes'?>
<Relationships xmlns="http://schemas.openxmlformats.org/package/2006/relationships"><Relationship Id="rId1" Type="http://schemas.openxmlformats.org/officeDocument/2006/relationships/package" Target="../embeddings/Microsoft_Excel_Worksheet297.xlsx"/></Relationships>
</file>

<file path=ppt/charts/_rels/chart299.xml.rels><?xml version='1.0' encoding='UTF-8' standalone='yes'?>
<Relationships xmlns="http://schemas.openxmlformats.org/package/2006/relationships"><Relationship Id="rId1" Type="http://schemas.openxmlformats.org/officeDocument/2006/relationships/package" Target="../embeddings/Microsoft_Excel_Worksheet29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00.xml.rels><?xml version='1.0' encoding='UTF-8' standalone='yes'?>
<Relationships xmlns="http://schemas.openxmlformats.org/package/2006/relationships"><Relationship Id="rId1" Type="http://schemas.openxmlformats.org/officeDocument/2006/relationships/package" Target="../embeddings/Microsoft_Excel_Worksheet299.xlsx"/></Relationships>
</file>

<file path=ppt/charts/_rels/chart301.xml.rels><?xml version='1.0' encoding='UTF-8' standalone='yes'?>
<Relationships xmlns="http://schemas.openxmlformats.org/package/2006/relationships"><Relationship Id="rId1" Type="http://schemas.openxmlformats.org/officeDocument/2006/relationships/package" Target="../embeddings/Microsoft_Excel_Worksheet300.xlsx"/></Relationships>
</file>

<file path=ppt/charts/_rels/chart302.xml.rels><?xml version='1.0' encoding='UTF-8' standalone='yes'?>
<Relationships xmlns="http://schemas.openxmlformats.org/package/2006/relationships"><Relationship Id="rId1" Type="http://schemas.openxmlformats.org/officeDocument/2006/relationships/package" Target="../embeddings/Microsoft_Excel_Worksheet301.xlsx"/></Relationships>
</file>

<file path=ppt/charts/_rels/chart303.xml.rels><?xml version='1.0' encoding='UTF-8' standalone='yes'?>
<Relationships xmlns="http://schemas.openxmlformats.org/package/2006/relationships"><Relationship Id="rId1" Type="http://schemas.openxmlformats.org/officeDocument/2006/relationships/package" Target="../embeddings/Microsoft_Excel_Worksheet302.xlsx"/></Relationships>
</file>

<file path=ppt/charts/_rels/chart304.xml.rels><?xml version='1.0' encoding='UTF-8' standalone='yes'?>
<Relationships xmlns="http://schemas.openxmlformats.org/package/2006/relationships"><Relationship Id="rId1" Type="http://schemas.openxmlformats.org/officeDocument/2006/relationships/package" Target="../embeddings/Microsoft_Excel_Worksheet303.xlsx"/></Relationships>
</file>

<file path=ppt/charts/_rels/chart305.xml.rels><?xml version='1.0' encoding='UTF-8' standalone='yes'?>
<Relationships xmlns="http://schemas.openxmlformats.org/package/2006/relationships"><Relationship Id="rId1" Type="http://schemas.openxmlformats.org/officeDocument/2006/relationships/package" Target="../embeddings/Microsoft_Excel_Worksheet304.xlsx"/></Relationships>
</file>

<file path=ppt/charts/_rels/chart306.xml.rels><?xml version='1.0' encoding='UTF-8' standalone='yes'?>
<Relationships xmlns="http://schemas.openxmlformats.org/package/2006/relationships"><Relationship Id="rId1" Type="http://schemas.openxmlformats.org/officeDocument/2006/relationships/package" Target="../embeddings/Microsoft_Excel_Worksheet305.xlsx"/></Relationships>
</file>

<file path=ppt/charts/_rels/chart307.xml.rels><?xml version='1.0' encoding='UTF-8' standalone='yes'?>
<Relationships xmlns="http://schemas.openxmlformats.org/package/2006/relationships"><Relationship Id="rId1" Type="http://schemas.openxmlformats.org/officeDocument/2006/relationships/package" Target="../embeddings/Microsoft_Excel_Worksheet306.xlsx"/></Relationships>
</file>

<file path=ppt/charts/_rels/chart308.xml.rels><?xml version='1.0' encoding='UTF-8' standalone='yes'?>
<Relationships xmlns="http://schemas.openxmlformats.org/package/2006/relationships"><Relationship Id="rId1" Type="http://schemas.openxmlformats.org/officeDocument/2006/relationships/package" Target="../embeddings/Microsoft_Excel_Worksheet307.xlsx"/></Relationships>
</file>

<file path=ppt/charts/_rels/chart309.xml.rels><?xml version='1.0' encoding='UTF-8' standalone='yes'?>
<Relationships xmlns="http://schemas.openxmlformats.org/package/2006/relationships"><Relationship Id="rId1" Type="http://schemas.openxmlformats.org/officeDocument/2006/relationships/package" Target="../embeddings/Microsoft_Excel_Worksheet308.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0.xml.rels><?xml version='1.0' encoding='UTF-8' standalone='yes'?>
<Relationships xmlns="http://schemas.openxmlformats.org/package/2006/relationships"><Relationship Id="rId1" Type="http://schemas.openxmlformats.org/officeDocument/2006/relationships/package" Target="../embeddings/Microsoft_Excel_Worksheet309.xlsx"/></Relationships>
</file>

<file path=ppt/charts/_rels/chart311.xml.rels><?xml version='1.0' encoding='UTF-8' standalone='yes'?>
<Relationships xmlns="http://schemas.openxmlformats.org/package/2006/relationships"><Relationship Id="rId1" Type="http://schemas.openxmlformats.org/officeDocument/2006/relationships/package" Target="../embeddings/Microsoft_Excel_Worksheet310.xlsx"/></Relationships>
</file>

<file path=ppt/charts/_rels/chart312.xml.rels><?xml version='1.0' encoding='UTF-8' standalone='yes'?>
<Relationships xmlns="http://schemas.openxmlformats.org/package/2006/relationships"><Relationship Id="rId1" Type="http://schemas.openxmlformats.org/officeDocument/2006/relationships/package" Target="../embeddings/Microsoft_Excel_Worksheet311.xlsx"/></Relationships>
</file>

<file path=ppt/charts/_rels/chart313.xml.rels><?xml version='1.0' encoding='UTF-8' standalone='yes'?>
<Relationships xmlns="http://schemas.openxmlformats.org/package/2006/relationships"><Relationship Id="rId1" Type="http://schemas.openxmlformats.org/officeDocument/2006/relationships/package" Target="../embeddings/Microsoft_Excel_Worksheet312.xlsx"/></Relationships>
</file>

<file path=ppt/charts/_rels/chart314.xml.rels><?xml version='1.0' encoding='UTF-8' standalone='yes'?>
<Relationships xmlns="http://schemas.openxmlformats.org/package/2006/relationships"><Relationship Id="rId1" Type="http://schemas.openxmlformats.org/officeDocument/2006/relationships/package" Target="../embeddings/Microsoft_Excel_Worksheet313.xlsx"/></Relationships>
</file>

<file path=ppt/charts/_rels/chart315.xml.rels><?xml version='1.0' encoding='UTF-8' standalone='yes'?>
<Relationships xmlns="http://schemas.openxmlformats.org/package/2006/relationships"><Relationship Id="rId1" Type="http://schemas.openxmlformats.org/officeDocument/2006/relationships/package" Target="../embeddings/Microsoft_Excel_Worksheet314.xlsx"/></Relationships>
</file>

<file path=ppt/charts/_rels/chart316.xml.rels><?xml version='1.0' encoding='UTF-8' standalone='yes'?>
<Relationships xmlns="http://schemas.openxmlformats.org/package/2006/relationships"><Relationship Id="rId1" Type="http://schemas.openxmlformats.org/officeDocument/2006/relationships/package" Target="../embeddings/Microsoft_Excel_Worksheet315.xlsx"/></Relationships>
</file>

<file path=ppt/charts/_rels/chart317.xml.rels><?xml version='1.0' encoding='UTF-8' standalone='yes'?>
<Relationships xmlns="http://schemas.openxmlformats.org/package/2006/relationships"><Relationship Id="rId1" Type="http://schemas.openxmlformats.org/officeDocument/2006/relationships/package" Target="../embeddings/Microsoft_Excel_Worksheet316.xlsx"/></Relationships>
</file>

<file path=ppt/charts/_rels/chart318.xml.rels><?xml version='1.0' encoding='UTF-8' standalone='yes'?>
<Relationships xmlns="http://schemas.openxmlformats.org/package/2006/relationships"><Relationship Id="rId1" Type="http://schemas.openxmlformats.org/officeDocument/2006/relationships/package" Target="../embeddings/Microsoft_Excel_Worksheet317.xlsx"/></Relationships>
</file>

<file path=ppt/charts/_rels/chart319.xml.rels><?xml version='1.0' encoding='UTF-8' standalone='yes'?>
<Relationships xmlns="http://schemas.openxmlformats.org/package/2006/relationships"><Relationship Id="rId1" Type="http://schemas.openxmlformats.org/officeDocument/2006/relationships/package" Target="../embeddings/Microsoft_Excel_Worksheet318.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0.xml.rels><?xml version='1.0' encoding='UTF-8' standalone='yes'?>
<Relationships xmlns="http://schemas.openxmlformats.org/package/2006/relationships"><Relationship Id="rId1" Type="http://schemas.openxmlformats.org/officeDocument/2006/relationships/package" Target="../embeddings/Microsoft_Excel_Worksheet319.xlsx"/></Relationships>
</file>

<file path=ppt/charts/_rels/chart321.xml.rels><?xml version='1.0' encoding='UTF-8' standalone='yes'?>
<Relationships xmlns="http://schemas.openxmlformats.org/package/2006/relationships"><Relationship Id="rId1" Type="http://schemas.openxmlformats.org/officeDocument/2006/relationships/package" Target="../embeddings/Microsoft_Excel_Worksheet320.xlsx"/></Relationships>
</file>

<file path=ppt/charts/_rels/chart322.xml.rels><?xml version='1.0' encoding='UTF-8' standalone='yes'?>
<Relationships xmlns="http://schemas.openxmlformats.org/package/2006/relationships"><Relationship Id="rId1" Type="http://schemas.openxmlformats.org/officeDocument/2006/relationships/package" Target="../embeddings/Microsoft_Excel_Worksheet321.xlsx"/></Relationships>
</file>

<file path=ppt/charts/_rels/chart323.xml.rels><?xml version='1.0' encoding='UTF-8' standalone='yes'?>
<Relationships xmlns="http://schemas.openxmlformats.org/package/2006/relationships"><Relationship Id="rId1" Type="http://schemas.openxmlformats.org/officeDocument/2006/relationships/package" Target="../embeddings/Microsoft_Excel_Worksheet322.xlsx"/></Relationships>
</file>

<file path=ppt/charts/_rels/chart324.xml.rels><?xml version='1.0' encoding='UTF-8' standalone='yes'?>
<Relationships xmlns="http://schemas.openxmlformats.org/package/2006/relationships"><Relationship Id="rId1" Type="http://schemas.openxmlformats.org/officeDocument/2006/relationships/package" Target="../embeddings/Microsoft_Excel_Worksheet323.xlsx"/></Relationships>
</file>

<file path=ppt/charts/_rels/chart325.xml.rels><?xml version='1.0' encoding='UTF-8' standalone='yes'?>
<Relationships xmlns="http://schemas.openxmlformats.org/package/2006/relationships"><Relationship Id="rId1" Type="http://schemas.openxmlformats.org/officeDocument/2006/relationships/package" Target="../embeddings/Microsoft_Excel_Worksheet324.xlsx"/></Relationships>
</file>

<file path=ppt/charts/_rels/chart326.xml.rels><?xml version='1.0' encoding='UTF-8' standalone='yes'?>
<Relationships xmlns="http://schemas.openxmlformats.org/package/2006/relationships"><Relationship Id="rId1" Type="http://schemas.openxmlformats.org/officeDocument/2006/relationships/package" Target="../embeddings/Microsoft_Excel_Worksheet325.xlsx"/></Relationships>
</file>

<file path=ppt/charts/_rels/chart327.xml.rels><?xml version='1.0' encoding='UTF-8' standalone='yes'?>
<Relationships xmlns="http://schemas.openxmlformats.org/package/2006/relationships"><Relationship Id="rId1" Type="http://schemas.openxmlformats.org/officeDocument/2006/relationships/package" Target="../embeddings/Microsoft_Excel_Worksheet326.xlsx"/></Relationships>
</file>

<file path=ppt/charts/_rels/chart328.xml.rels><?xml version='1.0' encoding='UTF-8' standalone='yes'?>
<Relationships xmlns="http://schemas.openxmlformats.org/package/2006/relationships"><Relationship Id="rId1" Type="http://schemas.openxmlformats.org/officeDocument/2006/relationships/package" Target="../embeddings/Microsoft_Excel_Worksheet327.xlsx"/></Relationships>
</file>

<file path=ppt/charts/_rels/chart329.xml.rels><?xml version='1.0' encoding='UTF-8' standalone='yes'?>
<Relationships xmlns="http://schemas.openxmlformats.org/package/2006/relationships"><Relationship Id="rId1" Type="http://schemas.openxmlformats.org/officeDocument/2006/relationships/package" Target="../embeddings/Microsoft_Excel_Worksheet328.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0.xml.rels><?xml version='1.0' encoding='UTF-8' standalone='yes'?>
<Relationships xmlns="http://schemas.openxmlformats.org/package/2006/relationships"><Relationship Id="rId1" Type="http://schemas.openxmlformats.org/officeDocument/2006/relationships/package" Target="../embeddings/Microsoft_Excel_Worksheet329.xlsx"/></Relationships>
</file>

<file path=ppt/charts/_rels/chart331.xml.rels><?xml version='1.0' encoding='UTF-8' standalone='yes'?>
<Relationships xmlns="http://schemas.openxmlformats.org/package/2006/relationships"><Relationship Id="rId1" Type="http://schemas.openxmlformats.org/officeDocument/2006/relationships/package" Target="../embeddings/Microsoft_Excel_Worksheet330.xlsx"/></Relationships>
</file>

<file path=ppt/charts/_rels/chart332.xml.rels><?xml version='1.0' encoding='UTF-8' standalone='yes'?>
<Relationships xmlns="http://schemas.openxmlformats.org/package/2006/relationships"><Relationship Id="rId1" Type="http://schemas.openxmlformats.org/officeDocument/2006/relationships/package" Target="../embeddings/Microsoft_Excel_Worksheet331.xlsx"/></Relationships>
</file>

<file path=ppt/charts/_rels/chart333.xml.rels><?xml version='1.0' encoding='UTF-8' standalone='yes'?>
<Relationships xmlns="http://schemas.openxmlformats.org/package/2006/relationships"><Relationship Id="rId1" Type="http://schemas.openxmlformats.org/officeDocument/2006/relationships/package" Target="../embeddings/Microsoft_Excel_Worksheet332.xlsx"/></Relationships>
</file>

<file path=ppt/charts/_rels/chart334.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335.xml.rels><?xml version='1.0' encoding='UTF-8' standalone='yes'?>
<Relationships xmlns="http://schemas.openxmlformats.org/package/2006/relationships"><Relationship Id="rId1" Type="http://schemas.openxmlformats.org/officeDocument/2006/relationships/package" Target="../embeddings/Microsoft_Excel_Worksheet334.xlsx"/></Relationships>
</file>

<file path=ppt/charts/_rels/chart336.xml.rels><?xml version='1.0' encoding='UTF-8' standalone='yes'?>
<Relationships xmlns="http://schemas.openxmlformats.org/package/2006/relationships"><Relationship Id="rId1" Type="http://schemas.openxmlformats.org/officeDocument/2006/relationships/package" Target="../embeddings/Microsoft_Excel_Worksheet335.xlsx"/></Relationships>
</file>

<file path=ppt/charts/_rels/chart337.xml.rels><?xml version='1.0' encoding='UTF-8' standalone='yes'?>
<Relationships xmlns="http://schemas.openxmlformats.org/package/2006/relationships"><Relationship Id="rId1" Type="http://schemas.openxmlformats.org/officeDocument/2006/relationships/package" Target="../embeddings/Microsoft_Excel_Worksheet336.xlsx"/></Relationships>
</file>

<file path=ppt/charts/_rels/chart338.xml.rels><?xml version='1.0' encoding='UTF-8' standalone='yes'?>
<Relationships xmlns="http://schemas.openxmlformats.org/package/2006/relationships"><Relationship Id="rId1" Type="http://schemas.openxmlformats.org/officeDocument/2006/relationships/package" Target="../embeddings/Microsoft_Excel_Worksheet337.xlsx"/></Relationships>
</file>

<file path=ppt/charts/_rels/chart339.xml.rels><?xml version='1.0' encoding='UTF-8' standalone='yes'?>
<Relationships xmlns="http://schemas.openxmlformats.org/package/2006/relationships"><Relationship Id="rId1" Type="http://schemas.openxmlformats.org/officeDocument/2006/relationships/package" Target="../embeddings/Microsoft_Excel_Worksheet338.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0.xml.rels><?xml version='1.0' encoding='UTF-8' standalone='yes'?>
<Relationships xmlns="http://schemas.openxmlformats.org/package/2006/relationships"><Relationship Id="rId1" Type="http://schemas.openxmlformats.org/officeDocument/2006/relationships/package" Target="../embeddings/Microsoft_Excel_Worksheet339.xlsx"/></Relationships>
</file>

<file path=ppt/charts/_rels/chart341.xml.rels><?xml version='1.0' encoding='UTF-8' standalone='yes'?>
<Relationships xmlns="http://schemas.openxmlformats.org/package/2006/relationships"><Relationship Id="rId1" Type="http://schemas.openxmlformats.org/officeDocument/2006/relationships/package" Target="../embeddings/Microsoft_Excel_Worksheet340.xlsx"/></Relationships>
</file>

<file path=ppt/charts/_rels/chart342.xml.rels><?xml version='1.0' encoding='UTF-8' standalone='yes'?>
<Relationships xmlns="http://schemas.openxmlformats.org/package/2006/relationships"><Relationship Id="rId1" Type="http://schemas.openxmlformats.org/officeDocument/2006/relationships/package" Target="../embeddings/Microsoft_Excel_Worksheet341.xlsx"/></Relationships>
</file>

<file path=ppt/charts/_rels/chart343.xml.rels><?xml version='1.0' encoding='UTF-8' standalone='yes'?>
<Relationships xmlns="http://schemas.openxmlformats.org/package/2006/relationships"><Relationship Id="rId1" Type="http://schemas.openxmlformats.org/officeDocument/2006/relationships/package" Target="../embeddings/Microsoft_Excel_Worksheet342.xlsx"/></Relationships>
</file>

<file path=ppt/charts/_rels/chart344.xml.rels><?xml version='1.0' encoding='UTF-8' standalone='yes'?>
<Relationships xmlns="http://schemas.openxmlformats.org/package/2006/relationships"><Relationship Id="rId1" Type="http://schemas.openxmlformats.org/officeDocument/2006/relationships/package" Target="../embeddings/Microsoft_Excel_Worksheet343.xlsx"/></Relationships>
</file>

<file path=ppt/charts/_rels/chart345.xml.rels><?xml version='1.0' encoding='UTF-8' standalone='yes'?>
<Relationships xmlns="http://schemas.openxmlformats.org/package/2006/relationships"><Relationship Id="rId1" Type="http://schemas.openxmlformats.org/officeDocument/2006/relationships/package" Target="../embeddings/Microsoft_Excel_Worksheet344.xlsx"/></Relationships>
</file>

<file path=ppt/charts/_rels/chart346.xml.rels><?xml version='1.0' encoding='UTF-8' standalone='yes'?>
<Relationships xmlns="http://schemas.openxmlformats.org/package/2006/relationships"><Relationship Id="rId1" Type="http://schemas.openxmlformats.org/officeDocument/2006/relationships/package" Target="../embeddings/Microsoft_Excel_Worksheet345.xlsx"/></Relationships>
</file>

<file path=ppt/charts/_rels/chart347.xml.rels><?xml version='1.0' encoding='UTF-8' standalone='yes'?>
<Relationships xmlns="http://schemas.openxmlformats.org/package/2006/relationships"><Relationship Id="rId1" Type="http://schemas.openxmlformats.org/officeDocument/2006/relationships/package" Target="../embeddings/Microsoft_Excel_Worksheet346.xlsx"/></Relationships>
</file>

<file path=ppt/charts/_rels/chart348.xml.rels><?xml version='1.0' encoding='UTF-8' standalone='yes'?>
<Relationships xmlns="http://schemas.openxmlformats.org/package/2006/relationships"><Relationship Id="rId1" Type="http://schemas.openxmlformats.org/officeDocument/2006/relationships/package" Target="../embeddings/Microsoft_Excel_Worksheet347.xlsx"/></Relationships>
</file>

<file path=ppt/charts/_rels/chart349.xml.rels><?xml version='1.0' encoding='UTF-8' standalone='yes'?>
<Relationships xmlns="http://schemas.openxmlformats.org/package/2006/relationships"><Relationship Id="rId1" Type="http://schemas.openxmlformats.org/officeDocument/2006/relationships/package" Target="../embeddings/Microsoft_Excel_Worksheet34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0.xml.rels><?xml version='1.0' encoding='UTF-8' standalone='yes'?>
<Relationships xmlns="http://schemas.openxmlformats.org/package/2006/relationships"><Relationship Id="rId1" Type="http://schemas.openxmlformats.org/officeDocument/2006/relationships/package" Target="../embeddings/Microsoft_Excel_Worksheet349.xlsx"/></Relationships>
</file>

<file path=ppt/charts/_rels/chart351.xml.rels><?xml version='1.0' encoding='UTF-8' standalone='yes'?>
<Relationships xmlns="http://schemas.openxmlformats.org/package/2006/relationships"><Relationship Id="rId1" Type="http://schemas.openxmlformats.org/officeDocument/2006/relationships/package" Target="../embeddings/Microsoft_Excel_Worksheet350.xlsx"/></Relationships>
</file>

<file path=ppt/charts/_rels/chart352.xml.rels><?xml version='1.0' encoding='UTF-8' standalone='yes'?>
<Relationships xmlns="http://schemas.openxmlformats.org/package/2006/relationships"><Relationship Id="rId1" Type="http://schemas.openxmlformats.org/officeDocument/2006/relationships/package" Target="../embeddings/Microsoft_Excel_Worksheet351.xlsx"/></Relationships>
</file>

<file path=ppt/charts/_rels/chart353.xml.rels><?xml version='1.0' encoding='UTF-8' standalone='yes'?>
<Relationships xmlns="http://schemas.openxmlformats.org/package/2006/relationships"><Relationship Id="rId1" Type="http://schemas.openxmlformats.org/officeDocument/2006/relationships/package" Target="../embeddings/Microsoft_Excel_Worksheet352.xlsx"/></Relationships>
</file>

<file path=ppt/charts/_rels/chart354.xml.rels><?xml version='1.0' encoding='UTF-8' standalone='yes'?>
<Relationships xmlns="http://schemas.openxmlformats.org/package/2006/relationships"><Relationship Id="rId1" Type="http://schemas.openxmlformats.org/officeDocument/2006/relationships/package" Target="../embeddings/Microsoft_Excel_Worksheet353.xlsx"/></Relationships>
</file>

<file path=ppt/charts/_rels/chart355.xml.rels><?xml version='1.0' encoding='UTF-8' standalone='yes'?>
<Relationships xmlns="http://schemas.openxmlformats.org/package/2006/relationships"><Relationship Id="rId1" Type="http://schemas.openxmlformats.org/officeDocument/2006/relationships/package" Target="../embeddings/Microsoft_Excel_Worksheet354.xlsx"/></Relationships>
</file>

<file path=ppt/charts/_rels/chart356.xml.rels><?xml version='1.0' encoding='UTF-8' standalone='yes'?>
<Relationships xmlns="http://schemas.openxmlformats.org/package/2006/relationships"><Relationship Id="rId1" Type="http://schemas.openxmlformats.org/officeDocument/2006/relationships/package" Target="../embeddings/Microsoft_Excel_Worksheet355.xlsx"/></Relationships>
</file>

<file path=ppt/charts/_rels/chart357.xml.rels><?xml version='1.0' encoding='UTF-8' standalone='yes'?>
<Relationships xmlns="http://schemas.openxmlformats.org/package/2006/relationships"><Relationship Id="rId1" Type="http://schemas.openxmlformats.org/officeDocument/2006/relationships/package" Target="../embeddings/Microsoft_Excel_Worksheet356.xlsx"/></Relationships>
</file>

<file path=ppt/charts/_rels/chart358.xml.rels><?xml version='1.0' encoding='UTF-8' standalone='yes'?>
<Relationships xmlns="http://schemas.openxmlformats.org/package/2006/relationships"><Relationship Id="rId1" Type="http://schemas.openxmlformats.org/officeDocument/2006/relationships/package" Target="../embeddings/Microsoft_Excel_Worksheet357.xlsx"/></Relationships>
</file>

<file path=ppt/charts/_rels/chart359.xml.rels><?xml version='1.0' encoding='UTF-8' standalone='yes'?>
<Relationships xmlns="http://schemas.openxmlformats.org/package/2006/relationships"><Relationship Id="rId1" Type="http://schemas.openxmlformats.org/officeDocument/2006/relationships/package" Target="../embeddings/Microsoft_Excel_Worksheet358.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0.xml.rels><?xml version='1.0' encoding='UTF-8' standalone='yes'?>
<Relationships xmlns="http://schemas.openxmlformats.org/package/2006/relationships"><Relationship Id="rId1" Type="http://schemas.openxmlformats.org/officeDocument/2006/relationships/package" Target="../embeddings/Microsoft_Excel_Worksheet359.xlsx"/></Relationships>
</file>

<file path=ppt/charts/_rels/chart361.xml.rels><?xml version='1.0' encoding='UTF-8' standalone='yes'?>
<Relationships xmlns="http://schemas.openxmlformats.org/package/2006/relationships"><Relationship Id="rId1" Type="http://schemas.openxmlformats.org/officeDocument/2006/relationships/package" Target="../embeddings/Microsoft_Excel_Worksheet360.xlsx"/></Relationships>
</file>

<file path=ppt/charts/_rels/chart362.xml.rels><?xml version='1.0' encoding='UTF-8' standalone='yes'?>
<Relationships xmlns="http://schemas.openxmlformats.org/package/2006/relationships"><Relationship Id="rId1" Type="http://schemas.openxmlformats.org/officeDocument/2006/relationships/package" Target="../embeddings/Microsoft_Excel_Worksheet361.xlsx"/></Relationships>
</file>

<file path=ppt/charts/_rels/chart363.xml.rels><?xml version='1.0' encoding='UTF-8' standalone='yes'?>
<Relationships xmlns="http://schemas.openxmlformats.org/package/2006/relationships"><Relationship Id="rId1" Type="http://schemas.openxmlformats.org/officeDocument/2006/relationships/package" Target="../embeddings/Microsoft_Excel_Worksheet362.xlsx"/></Relationships>
</file>

<file path=ppt/charts/_rels/chart364.xml.rels><?xml version='1.0' encoding='UTF-8' standalone='yes'?>
<Relationships xmlns="http://schemas.openxmlformats.org/package/2006/relationships"><Relationship Id="rId1" Type="http://schemas.openxmlformats.org/officeDocument/2006/relationships/package" Target="../embeddings/Microsoft_Excel_Worksheet363.xlsx"/></Relationships>
</file>

<file path=ppt/charts/_rels/chart365.xml.rels><?xml version='1.0' encoding='UTF-8' standalone='yes'?>
<Relationships xmlns="http://schemas.openxmlformats.org/package/2006/relationships"><Relationship Id="rId1" Type="http://schemas.openxmlformats.org/officeDocument/2006/relationships/package" Target="../embeddings/Microsoft_Excel_Worksheet364.xlsx"/></Relationships>
</file>

<file path=ppt/charts/_rels/chart366.xml.rels><?xml version='1.0' encoding='UTF-8' standalone='yes'?>
<Relationships xmlns="http://schemas.openxmlformats.org/package/2006/relationships"><Relationship Id="rId1" Type="http://schemas.openxmlformats.org/officeDocument/2006/relationships/package" Target="../embeddings/Microsoft_Excel_Worksheet365.xlsx"/></Relationships>
</file>

<file path=ppt/charts/_rels/chart367.xml.rels><?xml version='1.0' encoding='UTF-8' standalone='yes'?>
<Relationships xmlns="http://schemas.openxmlformats.org/package/2006/relationships"><Relationship Id="rId1" Type="http://schemas.openxmlformats.org/officeDocument/2006/relationships/package" Target="../embeddings/Microsoft_Excel_Worksheet366.xlsx"/></Relationships>
</file>

<file path=ppt/charts/_rels/chart368.xml.rels><?xml version='1.0' encoding='UTF-8' standalone='yes'?>
<Relationships xmlns="http://schemas.openxmlformats.org/package/2006/relationships"><Relationship Id="rId1" Type="http://schemas.openxmlformats.org/officeDocument/2006/relationships/package" Target="../embeddings/Microsoft_Excel_Worksheet367.xlsx"/></Relationships>
</file>

<file path=ppt/charts/_rels/chart369.xml.rels><?xml version='1.0' encoding='UTF-8' standalone='yes'?>
<Relationships xmlns="http://schemas.openxmlformats.org/package/2006/relationships"><Relationship Id="rId1" Type="http://schemas.openxmlformats.org/officeDocument/2006/relationships/package" Target="../embeddings/Microsoft_Excel_Worksheet368.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0.xml.rels><?xml version='1.0' encoding='UTF-8' standalone='yes'?>
<Relationships xmlns="http://schemas.openxmlformats.org/package/2006/relationships"><Relationship Id="rId1" Type="http://schemas.openxmlformats.org/officeDocument/2006/relationships/package" Target="../embeddings/Microsoft_Excel_Worksheet369.xlsx"/></Relationships>
</file>

<file path=ppt/charts/_rels/chart371.xml.rels><?xml version='1.0' encoding='UTF-8' standalone='yes'?>
<Relationships xmlns="http://schemas.openxmlformats.org/package/2006/relationships"><Relationship Id="rId1" Type="http://schemas.openxmlformats.org/officeDocument/2006/relationships/package" Target="../embeddings/Microsoft_Excel_Worksheet370.xlsx"/></Relationships>
</file>

<file path=ppt/charts/_rels/chart372.xml.rels><?xml version='1.0' encoding='UTF-8' standalone='yes'?>
<Relationships xmlns="http://schemas.openxmlformats.org/package/2006/relationships"><Relationship Id="rId1" Type="http://schemas.openxmlformats.org/officeDocument/2006/relationships/package" Target="../embeddings/Microsoft_Excel_Worksheet371.xlsx"/></Relationships>
</file>

<file path=ppt/charts/_rels/chart373.xml.rels><?xml version='1.0' encoding='UTF-8' standalone='yes'?>
<Relationships xmlns="http://schemas.openxmlformats.org/package/2006/relationships"><Relationship Id="rId1" Type="http://schemas.openxmlformats.org/officeDocument/2006/relationships/package" Target="../embeddings/Microsoft_Excel_Worksheet372.xlsx"/></Relationships>
</file>

<file path=ppt/charts/_rels/chart374.xml.rels><?xml version='1.0' encoding='UTF-8' standalone='yes'?>
<Relationships xmlns="http://schemas.openxmlformats.org/package/2006/relationships"><Relationship Id="rId1" Type="http://schemas.openxmlformats.org/officeDocument/2006/relationships/package" Target="../embeddings/Microsoft_Excel_Worksheet373.xlsx"/></Relationships>
</file>

<file path=ppt/charts/_rels/chart375.xml.rels><?xml version='1.0' encoding='UTF-8' standalone='yes'?>
<Relationships xmlns="http://schemas.openxmlformats.org/package/2006/relationships"><Relationship Id="rId1" Type="http://schemas.openxmlformats.org/officeDocument/2006/relationships/package" Target="../embeddings/Microsoft_Excel_Worksheet374.xlsx"/></Relationships>
</file>

<file path=ppt/charts/_rels/chart376.xml.rels><?xml version='1.0' encoding='UTF-8' standalone='yes'?>
<Relationships xmlns="http://schemas.openxmlformats.org/package/2006/relationships"><Relationship Id="rId1" Type="http://schemas.openxmlformats.org/officeDocument/2006/relationships/package" Target="../embeddings/Microsoft_Excel_Worksheet375.xlsx"/></Relationships>
</file>

<file path=ppt/charts/_rels/chart377.xml.rels><?xml version='1.0' encoding='UTF-8' standalone='yes'?>
<Relationships xmlns="http://schemas.openxmlformats.org/package/2006/relationships"><Relationship Id="rId1" Type="http://schemas.openxmlformats.org/officeDocument/2006/relationships/package" Target="../embeddings/Microsoft_Excel_Worksheet376.xlsx"/></Relationships>
</file>

<file path=ppt/charts/_rels/chart378.xml.rels><?xml version='1.0' encoding='UTF-8' standalone='yes'?>
<Relationships xmlns="http://schemas.openxmlformats.org/package/2006/relationships"><Relationship Id="rId1" Type="http://schemas.openxmlformats.org/officeDocument/2006/relationships/package" Target="../embeddings/Microsoft_Excel_Worksheet377.xlsx"/></Relationships>
</file>

<file path=ppt/charts/_rels/chart379.xml.rels><?xml version='1.0' encoding='UTF-8' standalone='yes'?>
<Relationships xmlns="http://schemas.openxmlformats.org/package/2006/relationships"><Relationship Id="rId1" Type="http://schemas.openxmlformats.org/officeDocument/2006/relationships/package" Target="../embeddings/Microsoft_Excel_Worksheet378.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0.xml.rels><?xml version='1.0' encoding='UTF-8' standalone='yes'?>
<Relationships xmlns="http://schemas.openxmlformats.org/package/2006/relationships"><Relationship Id="rId1" Type="http://schemas.openxmlformats.org/officeDocument/2006/relationships/package" Target="../embeddings/Microsoft_Excel_Worksheet379.xlsx"/></Relationships>
</file>

<file path=ppt/charts/_rels/chart381.xml.rels><?xml version='1.0' encoding='UTF-8' standalone='yes'?>
<Relationships xmlns="http://schemas.openxmlformats.org/package/2006/relationships"><Relationship Id="rId1" Type="http://schemas.openxmlformats.org/officeDocument/2006/relationships/package" Target="../embeddings/Microsoft_Excel_Worksheet380.xlsx"/></Relationships>
</file>

<file path=ppt/charts/_rels/chart382.xml.rels><?xml version='1.0' encoding='UTF-8' standalone='yes'?>
<Relationships xmlns="http://schemas.openxmlformats.org/package/2006/relationships"><Relationship Id="rId1" Type="http://schemas.openxmlformats.org/officeDocument/2006/relationships/package" Target="../embeddings/Microsoft_Excel_Worksheet381.xlsx"/></Relationships>
</file>

<file path=ppt/charts/_rels/chart383.xml.rels><?xml version='1.0' encoding='UTF-8' standalone='yes'?>
<Relationships xmlns="http://schemas.openxmlformats.org/package/2006/relationships"><Relationship Id="rId1" Type="http://schemas.openxmlformats.org/officeDocument/2006/relationships/package" Target="../embeddings/Microsoft_Excel_Worksheet382.xlsx"/></Relationships>
</file>

<file path=ppt/charts/_rels/chart384.xml.rels><?xml version='1.0' encoding='UTF-8' standalone='yes'?>
<Relationships xmlns="http://schemas.openxmlformats.org/package/2006/relationships"><Relationship Id="rId1" Type="http://schemas.openxmlformats.org/officeDocument/2006/relationships/package" Target="../embeddings/Microsoft_Excel_Worksheet383.xlsx"/></Relationships>
</file>

<file path=ppt/charts/_rels/chart385.xml.rels><?xml version='1.0' encoding='UTF-8' standalone='yes'?>
<Relationships xmlns="http://schemas.openxmlformats.org/package/2006/relationships"><Relationship Id="rId1" Type="http://schemas.openxmlformats.org/officeDocument/2006/relationships/package" Target="../embeddings/Microsoft_Excel_Worksheet384.xlsx"/></Relationships>
</file>

<file path=ppt/charts/_rels/chart386.xml.rels><?xml version='1.0' encoding='UTF-8' standalone='yes'?>
<Relationships xmlns="http://schemas.openxmlformats.org/package/2006/relationships"><Relationship Id="rId1" Type="http://schemas.openxmlformats.org/officeDocument/2006/relationships/package" Target="../embeddings/Microsoft_Excel_Worksheet385.xlsx"/></Relationships>
</file>

<file path=ppt/charts/_rels/chart387.xml.rels><?xml version='1.0' encoding='UTF-8' standalone='yes'?>
<Relationships xmlns="http://schemas.openxmlformats.org/package/2006/relationships"><Relationship Id="rId1" Type="http://schemas.openxmlformats.org/officeDocument/2006/relationships/package" Target="../embeddings/Microsoft_Excel_Worksheet386.xlsx"/></Relationships>
</file>

<file path=ppt/charts/_rels/chart388.xml.rels><?xml version='1.0' encoding='UTF-8' standalone='yes'?>
<Relationships xmlns="http://schemas.openxmlformats.org/package/2006/relationships"><Relationship Id="rId1" Type="http://schemas.openxmlformats.org/officeDocument/2006/relationships/package" Target="../embeddings/Microsoft_Excel_Worksheet387.xlsx"/></Relationships>
</file>

<file path=ppt/charts/_rels/chart389.xml.rels><?xml version='1.0' encoding='UTF-8' standalone='yes'?>
<Relationships xmlns="http://schemas.openxmlformats.org/package/2006/relationships"><Relationship Id="rId1" Type="http://schemas.openxmlformats.org/officeDocument/2006/relationships/package" Target="../embeddings/Microsoft_Excel_Worksheet38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0.xml.rels><?xml version='1.0' encoding='UTF-8' standalone='yes'?>
<Relationships xmlns="http://schemas.openxmlformats.org/package/2006/relationships"><Relationship Id="rId1" Type="http://schemas.openxmlformats.org/officeDocument/2006/relationships/package" Target="../embeddings/Microsoft_Excel_Worksheet389.xlsx"/></Relationships>
</file>

<file path=ppt/charts/_rels/chart391.xml.rels><?xml version='1.0' encoding='UTF-8' standalone='yes'?>
<Relationships xmlns="http://schemas.openxmlformats.org/package/2006/relationships"><Relationship Id="rId1" Type="http://schemas.openxmlformats.org/officeDocument/2006/relationships/package" Target="../embeddings/Microsoft_Excel_Worksheet390.xlsx"/></Relationships>
</file>

<file path=ppt/charts/_rels/chart392.xml.rels><?xml version='1.0' encoding='UTF-8' standalone='yes'?>
<Relationships xmlns="http://schemas.openxmlformats.org/package/2006/relationships"><Relationship Id="rId1" Type="http://schemas.openxmlformats.org/officeDocument/2006/relationships/package" Target="../embeddings/Microsoft_Excel_Worksheet391.xlsx"/></Relationships>
</file>

<file path=ppt/charts/_rels/chart393.xml.rels><?xml version='1.0' encoding='UTF-8' standalone='yes'?>
<Relationships xmlns="http://schemas.openxmlformats.org/package/2006/relationships"><Relationship Id="rId1" Type="http://schemas.openxmlformats.org/officeDocument/2006/relationships/package" Target="../embeddings/Microsoft_Excel_Worksheet392.xlsx"/></Relationships>
</file>

<file path=ppt/charts/_rels/chart394.xml.rels><?xml version='1.0' encoding='UTF-8' standalone='yes'?>
<Relationships xmlns="http://schemas.openxmlformats.org/package/2006/relationships"><Relationship Id="rId1" Type="http://schemas.openxmlformats.org/officeDocument/2006/relationships/package" Target="../embeddings/Microsoft_Excel_Worksheet393.xlsx"/></Relationships>
</file>

<file path=ppt/charts/_rels/chart395.xml.rels><?xml version='1.0' encoding='UTF-8' standalone='yes'?>
<Relationships xmlns="http://schemas.openxmlformats.org/package/2006/relationships"><Relationship Id="rId1" Type="http://schemas.openxmlformats.org/officeDocument/2006/relationships/package" Target="../embeddings/Microsoft_Excel_Worksheet394.xlsx"/></Relationships>
</file>

<file path=ppt/charts/_rels/chart396.xml.rels><?xml version='1.0' encoding='UTF-8' standalone='yes'?>
<Relationships xmlns="http://schemas.openxmlformats.org/package/2006/relationships"><Relationship Id="rId1" Type="http://schemas.openxmlformats.org/officeDocument/2006/relationships/package" Target="../embeddings/Microsoft_Excel_Worksheet395.xlsx"/></Relationships>
</file>

<file path=ppt/charts/_rels/chart397.xml.rels><?xml version='1.0' encoding='UTF-8' standalone='yes'?>
<Relationships xmlns="http://schemas.openxmlformats.org/package/2006/relationships"><Relationship Id="rId1" Type="http://schemas.openxmlformats.org/officeDocument/2006/relationships/package" Target="../embeddings/Microsoft_Excel_Worksheet396.xlsx"/></Relationships>
</file>

<file path=ppt/charts/_rels/chart398.xml.rels><?xml version='1.0' encoding='UTF-8' standalone='yes'?>
<Relationships xmlns="http://schemas.openxmlformats.org/package/2006/relationships"><Relationship Id="rId1" Type="http://schemas.openxmlformats.org/officeDocument/2006/relationships/package" Target="../embeddings/Microsoft_Excel_Worksheet397.xlsx"/></Relationships>
</file>

<file path=ppt/charts/_rels/chart399.xml.rels><?xml version='1.0' encoding='UTF-8' standalone='yes'?>
<Relationships xmlns="http://schemas.openxmlformats.org/package/2006/relationships"><Relationship Id="rId1" Type="http://schemas.openxmlformats.org/officeDocument/2006/relationships/package" Target="../embeddings/Microsoft_Excel_Worksheet39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00.xml.rels><?xml version='1.0' encoding='UTF-8' standalone='yes'?>
<Relationships xmlns="http://schemas.openxmlformats.org/package/2006/relationships"><Relationship Id="rId1" Type="http://schemas.openxmlformats.org/officeDocument/2006/relationships/package" Target="../embeddings/Microsoft_Excel_Worksheet399.xlsx"/></Relationships>
</file>

<file path=ppt/charts/_rels/chart401.xml.rels><?xml version='1.0' encoding='UTF-8' standalone='yes'?>
<Relationships xmlns="http://schemas.openxmlformats.org/package/2006/relationships"><Relationship Id="rId1" Type="http://schemas.openxmlformats.org/officeDocument/2006/relationships/package" Target="../embeddings/Microsoft_Excel_Worksheet400.xlsx"/></Relationships>
</file>

<file path=ppt/charts/_rels/chart402.xml.rels><?xml version='1.0' encoding='UTF-8' standalone='yes'?>
<Relationships xmlns="http://schemas.openxmlformats.org/package/2006/relationships"><Relationship Id="rId1" Type="http://schemas.openxmlformats.org/officeDocument/2006/relationships/package" Target="../embeddings/Microsoft_Excel_Worksheet401.xlsx"/></Relationships>
</file>

<file path=ppt/charts/_rels/chart403.xml.rels><?xml version='1.0' encoding='UTF-8' standalone='yes'?>
<Relationships xmlns="http://schemas.openxmlformats.org/package/2006/relationships"><Relationship Id="rId1" Type="http://schemas.openxmlformats.org/officeDocument/2006/relationships/package" Target="../embeddings/Microsoft_Excel_Worksheet402.xlsx"/></Relationships>
</file>

<file path=ppt/charts/_rels/chart404.xml.rels><?xml version='1.0' encoding='UTF-8' standalone='yes'?>
<Relationships xmlns="http://schemas.openxmlformats.org/package/2006/relationships"><Relationship Id="rId1" Type="http://schemas.openxmlformats.org/officeDocument/2006/relationships/package" Target="../embeddings/Microsoft_Excel_Worksheet403.xlsx"/></Relationships>
</file>

<file path=ppt/charts/_rels/chart405.xml.rels><?xml version='1.0' encoding='UTF-8' standalone='yes'?>
<Relationships xmlns="http://schemas.openxmlformats.org/package/2006/relationships"><Relationship Id="rId1" Type="http://schemas.openxmlformats.org/officeDocument/2006/relationships/package" Target="../embeddings/Microsoft_Excel_Worksheet404.xlsx"/></Relationships>
</file>

<file path=ppt/charts/_rels/chart406.xml.rels><?xml version='1.0' encoding='UTF-8' standalone='yes'?>
<Relationships xmlns="http://schemas.openxmlformats.org/package/2006/relationships"><Relationship Id="rId1" Type="http://schemas.openxmlformats.org/officeDocument/2006/relationships/package" Target="../embeddings/Microsoft_Excel_Worksheet405.xlsx"/></Relationships>
</file>

<file path=ppt/charts/_rels/chart407.xml.rels><?xml version='1.0' encoding='UTF-8' standalone='yes'?>
<Relationships xmlns="http://schemas.openxmlformats.org/package/2006/relationships"><Relationship Id="rId1" Type="http://schemas.openxmlformats.org/officeDocument/2006/relationships/package" Target="../embeddings/Microsoft_Excel_Worksheet406.xlsx"/></Relationships>
</file>

<file path=ppt/charts/_rels/chart408.xml.rels><?xml version='1.0' encoding='UTF-8' standalone='yes'?>
<Relationships xmlns="http://schemas.openxmlformats.org/package/2006/relationships"><Relationship Id="rId1" Type="http://schemas.openxmlformats.org/officeDocument/2006/relationships/package" Target="../embeddings/Microsoft_Excel_Worksheet407.xlsx"/></Relationships>
</file>

<file path=ppt/charts/_rels/chart409.xml.rels><?xml version='1.0' encoding='UTF-8' standalone='yes'?>
<Relationships xmlns="http://schemas.openxmlformats.org/package/2006/relationships"><Relationship Id="rId1" Type="http://schemas.openxmlformats.org/officeDocument/2006/relationships/package" Target="../embeddings/Microsoft_Excel_Worksheet40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0.xml.rels><?xml version='1.0' encoding='UTF-8' standalone='yes'?>
<Relationships xmlns="http://schemas.openxmlformats.org/package/2006/relationships"><Relationship Id="rId1" Type="http://schemas.openxmlformats.org/officeDocument/2006/relationships/package" Target="../embeddings/Microsoft_Excel_Worksheet409.xlsx"/></Relationships>
</file>

<file path=ppt/charts/_rels/chart411.xml.rels><?xml version='1.0' encoding='UTF-8' standalone='yes'?>
<Relationships xmlns="http://schemas.openxmlformats.org/package/2006/relationships"><Relationship Id="rId1" Type="http://schemas.openxmlformats.org/officeDocument/2006/relationships/package" Target="../embeddings/Microsoft_Excel_Worksheet410.xlsx"/></Relationships>
</file>

<file path=ppt/charts/_rels/chart412.xml.rels><?xml version='1.0' encoding='UTF-8' standalone='yes'?>
<Relationships xmlns="http://schemas.openxmlformats.org/package/2006/relationships"><Relationship Id="rId1" Type="http://schemas.openxmlformats.org/officeDocument/2006/relationships/package" Target="../embeddings/Microsoft_Excel_Worksheet411.xlsx"/></Relationships>
</file>

<file path=ppt/charts/_rels/chart413.xml.rels><?xml version='1.0' encoding='UTF-8' standalone='yes'?>
<Relationships xmlns="http://schemas.openxmlformats.org/package/2006/relationships"><Relationship Id="rId1" Type="http://schemas.openxmlformats.org/officeDocument/2006/relationships/package" Target="../embeddings/Microsoft_Excel_Worksheet412.xlsx"/></Relationships>
</file>

<file path=ppt/charts/_rels/chart414.xml.rels><?xml version='1.0' encoding='UTF-8' standalone='yes'?>
<Relationships xmlns="http://schemas.openxmlformats.org/package/2006/relationships"><Relationship Id="rId1" Type="http://schemas.openxmlformats.org/officeDocument/2006/relationships/package" Target="../embeddings/Microsoft_Excel_Worksheet413.xlsx"/></Relationships>
</file>

<file path=ppt/charts/_rels/chart415.xml.rels><?xml version='1.0' encoding='UTF-8' standalone='yes'?>
<Relationships xmlns="http://schemas.openxmlformats.org/package/2006/relationships"><Relationship Id="rId1" Type="http://schemas.openxmlformats.org/officeDocument/2006/relationships/package" Target="../embeddings/Microsoft_Excel_Worksheet414.xlsx"/></Relationships>
</file>

<file path=ppt/charts/_rels/chart416.xml.rels><?xml version='1.0' encoding='UTF-8' standalone='yes'?>
<Relationships xmlns="http://schemas.openxmlformats.org/package/2006/relationships"><Relationship Id="rId1" Type="http://schemas.openxmlformats.org/officeDocument/2006/relationships/package" Target="../embeddings/Microsoft_Excel_Worksheet415.xlsx"/></Relationships>
</file>

<file path=ppt/charts/_rels/chart417.xml.rels><?xml version='1.0' encoding='UTF-8' standalone='yes'?>
<Relationships xmlns="http://schemas.openxmlformats.org/package/2006/relationships"><Relationship Id="rId1" Type="http://schemas.openxmlformats.org/officeDocument/2006/relationships/package" Target="../embeddings/Microsoft_Excel_Worksheet416.xlsx"/></Relationships>
</file>

<file path=ppt/charts/_rels/chart418.xml.rels><?xml version='1.0' encoding='UTF-8' standalone='yes'?>
<Relationships xmlns="http://schemas.openxmlformats.org/package/2006/relationships"><Relationship Id="rId1" Type="http://schemas.openxmlformats.org/officeDocument/2006/relationships/package" Target="../embeddings/Microsoft_Excel_Worksheet417.xlsx"/></Relationships>
</file>

<file path=ppt/charts/_rels/chart419.xml.rels><?xml version='1.0' encoding='UTF-8' standalone='yes'?>
<Relationships xmlns="http://schemas.openxmlformats.org/package/2006/relationships"><Relationship Id="rId1" Type="http://schemas.openxmlformats.org/officeDocument/2006/relationships/package" Target="../embeddings/Microsoft_Excel_Worksheet418.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0.xml.rels><?xml version='1.0' encoding='UTF-8' standalone='yes'?>
<Relationships xmlns="http://schemas.openxmlformats.org/package/2006/relationships"><Relationship Id="rId1" Type="http://schemas.openxmlformats.org/officeDocument/2006/relationships/package" Target="../embeddings/Microsoft_Excel_Worksheet419.xlsx"/></Relationships>
</file>

<file path=ppt/charts/_rels/chart421.xml.rels><?xml version='1.0' encoding='UTF-8' standalone='yes'?>
<Relationships xmlns="http://schemas.openxmlformats.org/package/2006/relationships"><Relationship Id="rId1" Type="http://schemas.openxmlformats.org/officeDocument/2006/relationships/package" Target="../embeddings/Microsoft_Excel_Worksheet420.xlsx"/></Relationships>
</file>

<file path=ppt/charts/_rels/chart422.xml.rels><?xml version='1.0' encoding='UTF-8' standalone='yes'?>
<Relationships xmlns="http://schemas.openxmlformats.org/package/2006/relationships"><Relationship Id="rId1" Type="http://schemas.openxmlformats.org/officeDocument/2006/relationships/package" Target="../embeddings/Microsoft_Excel_Worksheet421.xlsx"/></Relationships>
</file>

<file path=ppt/charts/_rels/chart423.xml.rels><?xml version='1.0' encoding='UTF-8' standalone='yes'?>
<Relationships xmlns="http://schemas.openxmlformats.org/package/2006/relationships"><Relationship Id="rId1" Type="http://schemas.openxmlformats.org/officeDocument/2006/relationships/package" Target="../embeddings/Microsoft_Excel_Worksheet422.xlsx"/></Relationships>
</file>

<file path=ppt/charts/_rels/chart424.xml.rels><?xml version='1.0' encoding='UTF-8' standalone='yes'?>
<Relationships xmlns="http://schemas.openxmlformats.org/package/2006/relationships"><Relationship Id="rId1" Type="http://schemas.openxmlformats.org/officeDocument/2006/relationships/package" Target="../embeddings/Microsoft_Excel_Worksheet423.xlsx"/></Relationships>
</file>

<file path=ppt/charts/_rels/chart425.xml.rels><?xml version='1.0' encoding='UTF-8' standalone='yes'?>
<Relationships xmlns="http://schemas.openxmlformats.org/package/2006/relationships"><Relationship Id="rId1" Type="http://schemas.openxmlformats.org/officeDocument/2006/relationships/package" Target="../embeddings/Microsoft_Excel_Worksheet424.xlsx"/></Relationships>
</file>

<file path=ppt/charts/_rels/chart426.xml.rels><?xml version='1.0' encoding='UTF-8' standalone='yes'?>
<Relationships xmlns="http://schemas.openxmlformats.org/package/2006/relationships"><Relationship Id="rId1" Type="http://schemas.openxmlformats.org/officeDocument/2006/relationships/package" Target="../embeddings/Microsoft_Excel_Worksheet425.xlsx"/></Relationships>
</file>

<file path=ppt/charts/_rels/chart427.xml.rels><?xml version='1.0' encoding='UTF-8' standalone='yes'?>
<Relationships xmlns="http://schemas.openxmlformats.org/package/2006/relationships"><Relationship Id="rId1" Type="http://schemas.openxmlformats.org/officeDocument/2006/relationships/package" Target="../embeddings/Microsoft_Excel_Worksheet426.xlsx"/></Relationships>
</file>

<file path=ppt/charts/_rels/chart428.xml.rels><?xml version='1.0' encoding='UTF-8' standalone='yes'?>
<Relationships xmlns="http://schemas.openxmlformats.org/package/2006/relationships"><Relationship Id="rId1" Type="http://schemas.openxmlformats.org/officeDocument/2006/relationships/package" Target="../embeddings/Microsoft_Excel_Worksheet427.xlsx"/></Relationships>
</file>

<file path=ppt/charts/_rels/chart429.xml.rels><?xml version='1.0' encoding='UTF-8' standalone='yes'?>
<Relationships xmlns="http://schemas.openxmlformats.org/package/2006/relationships"><Relationship Id="rId1" Type="http://schemas.openxmlformats.org/officeDocument/2006/relationships/package" Target="../embeddings/Microsoft_Excel_Worksheet428.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0.xml.rels><?xml version='1.0' encoding='UTF-8' standalone='yes'?>
<Relationships xmlns="http://schemas.openxmlformats.org/package/2006/relationships"><Relationship Id="rId1" Type="http://schemas.openxmlformats.org/officeDocument/2006/relationships/package" Target="../embeddings/Microsoft_Excel_Worksheet429.xlsx"/></Relationships>
</file>

<file path=ppt/charts/_rels/chart431.xml.rels><?xml version='1.0' encoding='UTF-8' standalone='yes'?>
<Relationships xmlns="http://schemas.openxmlformats.org/package/2006/relationships"><Relationship Id="rId1" Type="http://schemas.openxmlformats.org/officeDocument/2006/relationships/package" Target="../embeddings/Microsoft_Excel_Worksheet430.xlsx"/></Relationships>
</file>

<file path=ppt/charts/_rels/chart432.xml.rels><?xml version='1.0' encoding='UTF-8' standalone='yes'?>
<Relationships xmlns="http://schemas.openxmlformats.org/package/2006/relationships"><Relationship Id="rId1" Type="http://schemas.openxmlformats.org/officeDocument/2006/relationships/package" Target="../embeddings/Microsoft_Excel_Worksheet431.xlsx"/></Relationships>
</file>

<file path=ppt/charts/_rels/chart433.xml.rels><?xml version='1.0' encoding='UTF-8' standalone='yes'?>
<Relationships xmlns="http://schemas.openxmlformats.org/package/2006/relationships"><Relationship Id="rId1" Type="http://schemas.openxmlformats.org/officeDocument/2006/relationships/package" Target="../embeddings/Microsoft_Excel_Worksheet432.xlsx"/></Relationships>
</file>

<file path=ppt/charts/_rels/chart434.xml.rels><?xml version='1.0' encoding='UTF-8' standalone='yes'?>
<Relationships xmlns="http://schemas.openxmlformats.org/package/2006/relationships"><Relationship Id="rId1" Type="http://schemas.openxmlformats.org/officeDocument/2006/relationships/package" Target="../embeddings/Microsoft_Excel_Worksheet433.xlsx"/></Relationships>
</file>

<file path=ppt/charts/_rels/chart435.xml.rels><?xml version='1.0' encoding='UTF-8' standalone='yes'?>
<Relationships xmlns="http://schemas.openxmlformats.org/package/2006/relationships"><Relationship Id="rId1" Type="http://schemas.openxmlformats.org/officeDocument/2006/relationships/package" Target="../embeddings/Microsoft_Excel_Worksheet434.xlsx"/></Relationships>
</file>

<file path=ppt/charts/_rels/chart436.xml.rels><?xml version='1.0' encoding='UTF-8' standalone='yes'?>
<Relationships xmlns="http://schemas.openxmlformats.org/package/2006/relationships"><Relationship Id="rId1" Type="http://schemas.openxmlformats.org/officeDocument/2006/relationships/package" Target="../embeddings/Microsoft_Excel_Worksheet435.xlsx"/></Relationships>
</file>

<file path=ppt/charts/_rels/chart437.xml.rels><?xml version='1.0' encoding='UTF-8' standalone='yes'?>
<Relationships xmlns="http://schemas.openxmlformats.org/package/2006/relationships"><Relationship Id="rId1" Type="http://schemas.openxmlformats.org/officeDocument/2006/relationships/package" Target="../embeddings/Microsoft_Excel_Worksheet436.xlsx"/></Relationships>
</file>

<file path=ppt/charts/_rels/chart438.xml.rels><?xml version='1.0' encoding='UTF-8' standalone='yes'?>
<Relationships xmlns="http://schemas.openxmlformats.org/package/2006/relationships"><Relationship Id="rId1" Type="http://schemas.openxmlformats.org/officeDocument/2006/relationships/package" Target="../embeddings/Microsoft_Excel_Worksheet437.xlsx"/></Relationships>
</file>

<file path=ppt/charts/_rels/chart439.xml.rels><?xml version='1.0' encoding='UTF-8' standalone='yes'?>
<Relationships xmlns="http://schemas.openxmlformats.org/package/2006/relationships"><Relationship Id="rId1" Type="http://schemas.openxmlformats.org/officeDocument/2006/relationships/package" Target="../embeddings/Microsoft_Excel_Worksheet438.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0.xml.rels><?xml version='1.0' encoding='UTF-8' standalone='yes'?>
<Relationships xmlns="http://schemas.openxmlformats.org/package/2006/relationships"><Relationship Id="rId1" Type="http://schemas.openxmlformats.org/officeDocument/2006/relationships/package" Target="../embeddings/Microsoft_Excel_Worksheet439.xlsx"/></Relationships>
</file>

<file path=ppt/charts/_rels/chart441.xml.rels><?xml version='1.0' encoding='UTF-8' standalone='yes'?>
<Relationships xmlns="http://schemas.openxmlformats.org/package/2006/relationships"><Relationship Id="rId1" Type="http://schemas.openxmlformats.org/officeDocument/2006/relationships/package" Target="../embeddings/Microsoft_Excel_Worksheet440.xlsx"/></Relationships>
</file>

<file path=ppt/charts/_rels/chart442.xml.rels><?xml version='1.0' encoding='UTF-8' standalone='yes'?>
<Relationships xmlns="http://schemas.openxmlformats.org/package/2006/relationships"><Relationship Id="rId1" Type="http://schemas.openxmlformats.org/officeDocument/2006/relationships/package" Target="../embeddings/Microsoft_Excel_Worksheet441.xlsx"/></Relationships>
</file>

<file path=ppt/charts/_rels/chart443.xml.rels><?xml version='1.0' encoding='UTF-8' standalone='yes'?>
<Relationships xmlns="http://schemas.openxmlformats.org/package/2006/relationships"><Relationship Id="rId1" Type="http://schemas.openxmlformats.org/officeDocument/2006/relationships/package" Target="../embeddings/Microsoft_Excel_Worksheet442.xlsx"/></Relationships>
</file>

<file path=ppt/charts/_rels/chart444.xml.rels><?xml version='1.0' encoding='UTF-8' standalone='yes'?>
<Relationships xmlns="http://schemas.openxmlformats.org/package/2006/relationships"><Relationship Id="rId1" Type="http://schemas.openxmlformats.org/officeDocument/2006/relationships/package" Target="../embeddings/Microsoft_Excel_Worksheet443.xlsx"/></Relationships>
</file>

<file path=ppt/charts/_rels/chart445.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446.xml.rels><?xml version='1.0' encoding='UTF-8' standalone='yes'?>
<Relationships xmlns="http://schemas.openxmlformats.org/package/2006/relationships"><Relationship Id="rId1" Type="http://schemas.openxmlformats.org/officeDocument/2006/relationships/package" Target="../embeddings/Microsoft_Excel_Worksheet445.xlsx"/></Relationships>
</file>

<file path=ppt/charts/_rels/chart447.xml.rels><?xml version='1.0' encoding='UTF-8' standalone='yes'?>
<Relationships xmlns="http://schemas.openxmlformats.org/package/2006/relationships"><Relationship Id="rId1" Type="http://schemas.openxmlformats.org/officeDocument/2006/relationships/package" Target="../embeddings/Microsoft_Excel_Worksheet446.xlsx"/></Relationships>
</file>

<file path=ppt/charts/_rels/chart448.xml.rels><?xml version='1.0' encoding='UTF-8' standalone='yes'?>
<Relationships xmlns="http://schemas.openxmlformats.org/package/2006/relationships"><Relationship Id="rId1" Type="http://schemas.openxmlformats.org/officeDocument/2006/relationships/package" Target="../embeddings/Microsoft_Excel_Worksheet447.xlsx"/></Relationships>
</file>

<file path=ppt/charts/_rels/chart449.xml.rels><?xml version='1.0' encoding='UTF-8' standalone='yes'?>
<Relationships xmlns="http://schemas.openxmlformats.org/package/2006/relationships"><Relationship Id="rId1" Type="http://schemas.openxmlformats.org/officeDocument/2006/relationships/package" Target="../embeddings/Microsoft_Excel_Worksheet44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0.xml.rels><?xml version='1.0' encoding='UTF-8' standalone='yes'?>
<Relationships xmlns="http://schemas.openxmlformats.org/package/2006/relationships"><Relationship Id="rId1" Type="http://schemas.openxmlformats.org/officeDocument/2006/relationships/package" Target="../embeddings/Microsoft_Excel_Worksheet449.xlsx"/></Relationships>
</file>

<file path=ppt/charts/_rels/chart451.xml.rels><?xml version='1.0' encoding='UTF-8' standalone='yes'?>
<Relationships xmlns="http://schemas.openxmlformats.org/package/2006/relationships"><Relationship Id="rId1" Type="http://schemas.openxmlformats.org/officeDocument/2006/relationships/package" Target="../embeddings/Microsoft_Excel_Worksheet450.xlsx"/></Relationships>
</file>

<file path=ppt/charts/_rels/chart452.xml.rels><?xml version='1.0' encoding='UTF-8' standalone='yes'?>
<Relationships xmlns="http://schemas.openxmlformats.org/package/2006/relationships"><Relationship Id="rId1" Type="http://schemas.openxmlformats.org/officeDocument/2006/relationships/package" Target="../embeddings/Microsoft_Excel_Worksheet451.xlsx"/></Relationships>
</file>

<file path=ppt/charts/_rels/chart453.xml.rels><?xml version='1.0' encoding='UTF-8' standalone='yes'?>
<Relationships xmlns="http://schemas.openxmlformats.org/package/2006/relationships"><Relationship Id="rId1" Type="http://schemas.openxmlformats.org/officeDocument/2006/relationships/package" Target="../embeddings/Microsoft_Excel_Worksheet452.xlsx"/></Relationships>
</file>

<file path=ppt/charts/_rels/chart454.xml.rels><?xml version='1.0' encoding='UTF-8' standalone='yes'?>
<Relationships xmlns="http://schemas.openxmlformats.org/package/2006/relationships"><Relationship Id="rId1" Type="http://schemas.openxmlformats.org/officeDocument/2006/relationships/package" Target="../embeddings/Microsoft_Excel_Worksheet453.xlsx"/></Relationships>
</file>

<file path=ppt/charts/_rels/chart455.xml.rels><?xml version='1.0' encoding='UTF-8' standalone='yes'?>
<Relationships xmlns="http://schemas.openxmlformats.org/package/2006/relationships"><Relationship Id="rId1" Type="http://schemas.openxmlformats.org/officeDocument/2006/relationships/package" Target="../embeddings/Microsoft_Excel_Worksheet454.xlsx"/></Relationships>
</file>

<file path=ppt/charts/_rels/chart456.xml.rels><?xml version='1.0' encoding='UTF-8' standalone='yes'?>
<Relationships xmlns="http://schemas.openxmlformats.org/package/2006/relationships"><Relationship Id="rId1" Type="http://schemas.openxmlformats.org/officeDocument/2006/relationships/package" Target="../embeddings/Microsoft_Excel_Worksheet455.xlsx"/></Relationships>
</file>

<file path=ppt/charts/_rels/chart457.xml.rels><?xml version='1.0' encoding='UTF-8' standalone='yes'?>
<Relationships xmlns="http://schemas.openxmlformats.org/package/2006/relationships"><Relationship Id="rId1" Type="http://schemas.openxmlformats.org/officeDocument/2006/relationships/package" Target="../embeddings/Microsoft_Excel_Worksheet456.xlsx"/></Relationships>
</file>

<file path=ppt/charts/_rels/chart458.xml.rels><?xml version='1.0' encoding='UTF-8' standalone='yes'?>
<Relationships xmlns="http://schemas.openxmlformats.org/package/2006/relationships"><Relationship Id="rId1" Type="http://schemas.openxmlformats.org/officeDocument/2006/relationships/package" Target="../embeddings/Microsoft_Excel_Worksheet457.xlsx"/></Relationships>
</file>

<file path=ppt/charts/_rels/chart459.xml.rels><?xml version='1.0' encoding='UTF-8' standalone='yes'?>
<Relationships xmlns="http://schemas.openxmlformats.org/package/2006/relationships"><Relationship Id="rId1" Type="http://schemas.openxmlformats.org/officeDocument/2006/relationships/package" Target="../embeddings/Microsoft_Excel_Worksheet45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0.xml.rels><?xml version='1.0' encoding='UTF-8' standalone='yes'?>
<Relationships xmlns="http://schemas.openxmlformats.org/package/2006/relationships"><Relationship Id="rId1" Type="http://schemas.openxmlformats.org/officeDocument/2006/relationships/package" Target="../embeddings/Microsoft_Excel_Worksheet459.xlsx"/></Relationships>
</file>

<file path=ppt/charts/_rels/chart461.xml.rels><?xml version='1.0' encoding='UTF-8' standalone='yes'?>
<Relationships xmlns="http://schemas.openxmlformats.org/package/2006/relationships"><Relationship Id="rId1" Type="http://schemas.openxmlformats.org/officeDocument/2006/relationships/package" Target="../embeddings/Microsoft_Excel_Worksheet460.xlsx"/></Relationships>
</file>

<file path=ppt/charts/_rels/chart462.xml.rels><?xml version='1.0' encoding='UTF-8' standalone='yes'?>
<Relationships xmlns="http://schemas.openxmlformats.org/package/2006/relationships"><Relationship Id="rId1" Type="http://schemas.openxmlformats.org/officeDocument/2006/relationships/package" Target="../embeddings/Microsoft_Excel_Worksheet461.xlsx"/></Relationships>
</file>

<file path=ppt/charts/_rels/chart463.xml.rels><?xml version='1.0' encoding='UTF-8' standalone='yes'?>
<Relationships xmlns="http://schemas.openxmlformats.org/package/2006/relationships"><Relationship Id="rId1" Type="http://schemas.openxmlformats.org/officeDocument/2006/relationships/package" Target="../embeddings/Microsoft_Excel_Worksheet462.xlsx"/></Relationships>
</file>

<file path=ppt/charts/_rels/chart464.xml.rels><?xml version='1.0' encoding='UTF-8' standalone='yes'?>
<Relationships xmlns="http://schemas.openxmlformats.org/package/2006/relationships"><Relationship Id="rId1" Type="http://schemas.openxmlformats.org/officeDocument/2006/relationships/package" Target="../embeddings/Microsoft_Excel_Worksheet463.xlsx"/></Relationships>
</file>

<file path=ppt/charts/_rels/chart465.xml.rels><?xml version='1.0' encoding='UTF-8' standalone='yes'?>
<Relationships xmlns="http://schemas.openxmlformats.org/package/2006/relationships"><Relationship Id="rId1" Type="http://schemas.openxmlformats.org/officeDocument/2006/relationships/package" Target="../embeddings/Microsoft_Excel_Worksheet464.xlsx"/></Relationships>
</file>

<file path=ppt/charts/_rels/chart466.xml.rels><?xml version='1.0' encoding='UTF-8' standalone='yes'?>
<Relationships xmlns="http://schemas.openxmlformats.org/package/2006/relationships"><Relationship Id="rId1" Type="http://schemas.openxmlformats.org/officeDocument/2006/relationships/package" Target="../embeddings/Microsoft_Excel_Worksheet465.xlsx"/></Relationships>
</file>

<file path=ppt/charts/_rels/chart467.xml.rels><?xml version='1.0' encoding='UTF-8' standalone='yes'?>
<Relationships xmlns="http://schemas.openxmlformats.org/package/2006/relationships"><Relationship Id="rId1" Type="http://schemas.openxmlformats.org/officeDocument/2006/relationships/package" Target="../embeddings/Microsoft_Excel_Worksheet466.xlsx"/></Relationships>
</file>

<file path=ppt/charts/_rels/chart468.xml.rels><?xml version='1.0' encoding='UTF-8' standalone='yes'?>
<Relationships xmlns="http://schemas.openxmlformats.org/package/2006/relationships"><Relationship Id="rId1" Type="http://schemas.openxmlformats.org/officeDocument/2006/relationships/package" Target="../embeddings/Microsoft_Excel_Worksheet467.xlsx"/></Relationships>
</file>

<file path=ppt/charts/_rels/chart469.xml.rels><?xml version='1.0' encoding='UTF-8' standalone='yes'?>
<Relationships xmlns="http://schemas.openxmlformats.org/package/2006/relationships"><Relationship Id="rId1" Type="http://schemas.openxmlformats.org/officeDocument/2006/relationships/package" Target="../embeddings/Microsoft_Excel_Worksheet468.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0.xml.rels><?xml version='1.0' encoding='UTF-8' standalone='yes'?>
<Relationships xmlns="http://schemas.openxmlformats.org/package/2006/relationships"><Relationship Id="rId1" Type="http://schemas.openxmlformats.org/officeDocument/2006/relationships/package" Target="../embeddings/Microsoft_Excel_Worksheet469.xlsx"/></Relationships>
</file>

<file path=ppt/charts/_rels/chart471.xml.rels><?xml version='1.0' encoding='UTF-8' standalone='yes'?>
<Relationships xmlns="http://schemas.openxmlformats.org/package/2006/relationships"><Relationship Id="rId1" Type="http://schemas.openxmlformats.org/officeDocument/2006/relationships/package" Target="../embeddings/Microsoft_Excel_Worksheet470.xlsx"/></Relationships>
</file>

<file path=ppt/charts/_rels/chart472.xml.rels><?xml version='1.0' encoding='UTF-8' standalone='yes'?>
<Relationships xmlns="http://schemas.openxmlformats.org/package/2006/relationships"><Relationship Id="rId1" Type="http://schemas.openxmlformats.org/officeDocument/2006/relationships/package" Target="../embeddings/Microsoft_Excel_Worksheet471.xlsx"/></Relationships>
</file>

<file path=ppt/charts/_rels/chart473.xml.rels><?xml version='1.0' encoding='UTF-8' standalone='yes'?>
<Relationships xmlns="http://schemas.openxmlformats.org/package/2006/relationships"><Relationship Id="rId1" Type="http://schemas.openxmlformats.org/officeDocument/2006/relationships/package" Target="../embeddings/Microsoft_Excel_Worksheet472.xlsx"/></Relationships>
</file>

<file path=ppt/charts/_rels/chart474.xml.rels><?xml version='1.0' encoding='UTF-8' standalone='yes'?>
<Relationships xmlns="http://schemas.openxmlformats.org/package/2006/relationships"><Relationship Id="rId1" Type="http://schemas.openxmlformats.org/officeDocument/2006/relationships/package" Target="../embeddings/Microsoft_Excel_Worksheet473.xlsx"/></Relationships>
</file>

<file path=ppt/charts/_rels/chart475.xml.rels><?xml version='1.0' encoding='UTF-8' standalone='yes'?>
<Relationships xmlns="http://schemas.openxmlformats.org/package/2006/relationships"><Relationship Id="rId1" Type="http://schemas.openxmlformats.org/officeDocument/2006/relationships/package" Target="../embeddings/Microsoft_Excel_Worksheet474.xlsx"/></Relationships>
</file>

<file path=ppt/charts/_rels/chart476.xml.rels><?xml version='1.0' encoding='UTF-8' standalone='yes'?>
<Relationships xmlns="http://schemas.openxmlformats.org/package/2006/relationships"><Relationship Id="rId1" Type="http://schemas.openxmlformats.org/officeDocument/2006/relationships/package" Target="../embeddings/Microsoft_Excel_Worksheet475.xlsx"/></Relationships>
</file>

<file path=ppt/charts/_rels/chart477.xml.rels><?xml version='1.0' encoding='UTF-8' standalone='yes'?>
<Relationships xmlns="http://schemas.openxmlformats.org/package/2006/relationships"><Relationship Id="rId1" Type="http://schemas.openxmlformats.org/officeDocument/2006/relationships/package" Target="../embeddings/Microsoft_Excel_Worksheet476.xlsx"/></Relationships>
</file>

<file path=ppt/charts/_rels/chart478.xml.rels><?xml version='1.0' encoding='UTF-8' standalone='yes'?>
<Relationships xmlns="http://schemas.openxmlformats.org/package/2006/relationships"><Relationship Id="rId1" Type="http://schemas.openxmlformats.org/officeDocument/2006/relationships/package" Target="../embeddings/Microsoft_Excel_Worksheet477.xlsx"/></Relationships>
</file>

<file path=ppt/charts/_rels/chart479.xml.rels><?xml version='1.0' encoding='UTF-8' standalone='yes'?>
<Relationships xmlns="http://schemas.openxmlformats.org/package/2006/relationships"><Relationship Id="rId1" Type="http://schemas.openxmlformats.org/officeDocument/2006/relationships/package" Target="../embeddings/Microsoft_Excel_Worksheet478.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0.xml.rels><?xml version='1.0' encoding='UTF-8' standalone='yes'?>
<Relationships xmlns="http://schemas.openxmlformats.org/package/2006/relationships"><Relationship Id="rId1" Type="http://schemas.openxmlformats.org/officeDocument/2006/relationships/package" Target="../embeddings/Microsoft_Excel_Worksheet479.xlsx"/></Relationships>
</file>

<file path=ppt/charts/_rels/chart481.xml.rels><?xml version='1.0' encoding='UTF-8' standalone='yes'?>
<Relationships xmlns="http://schemas.openxmlformats.org/package/2006/relationships"><Relationship Id="rId1" Type="http://schemas.openxmlformats.org/officeDocument/2006/relationships/package" Target="../embeddings/Microsoft_Excel_Worksheet480.xlsx"/></Relationships>
</file>

<file path=ppt/charts/_rels/chart482.xml.rels><?xml version='1.0' encoding='UTF-8' standalone='yes'?>
<Relationships xmlns="http://schemas.openxmlformats.org/package/2006/relationships"><Relationship Id="rId1" Type="http://schemas.openxmlformats.org/officeDocument/2006/relationships/package" Target="../embeddings/Microsoft_Excel_Worksheet481.xlsx"/></Relationships>
</file>

<file path=ppt/charts/_rels/chart483.xml.rels><?xml version='1.0' encoding='UTF-8' standalone='yes'?>
<Relationships xmlns="http://schemas.openxmlformats.org/package/2006/relationships"><Relationship Id="rId1" Type="http://schemas.openxmlformats.org/officeDocument/2006/relationships/package" Target="../embeddings/Microsoft_Excel_Worksheet482.xlsx"/></Relationships>
</file>

<file path=ppt/charts/_rels/chart484.xml.rels><?xml version='1.0' encoding='UTF-8' standalone='yes'?>
<Relationships xmlns="http://schemas.openxmlformats.org/package/2006/relationships"><Relationship Id="rId1" Type="http://schemas.openxmlformats.org/officeDocument/2006/relationships/package" Target="../embeddings/Microsoft_Excel_Worksheet483.xlsx"/></Relationships>
</file>

<file path=ppt/charts/_rels/chart485.xml.rels><?xml version='1.0' encoding='UTF-8' standalone='yes'?>
<Relationships xmlns="http://schemas.openxmlformats.org/package/2006/relationships"><Relationship Id="rId1" Type="http://schemas.openxmlformats.org/officeDocument/2006/relationships/package" Target="../embeddings/Microsoft_Excel_Worksheet484.xlsx"/></Relationships>
</file>

<file path=ppt/charts/_rels/chart486.xml.rels><?xml version='1.0' encoding='UTF-8' standalone='yes'?>
<Relationships xmlns="http://schemas.openxmlformats.org/package/2006/relationships"><Relationship Id="rId1" Type="http://schemas.openxmlformats.org/officeDocument/2006/relationships/package" Target="../embeddings/Microsoft_Excel_Worksheet485.xlsx"/></Relationships>
</file>

<file path=ppt/charts/_rels/chart487.xml.rels><?xml version='1.0' encoding='UTF-8' standalone='yes'?>
<Relationships xmlns="http://schemas.openxmlformats.org/package/2006/relationships"><Relationship Id="rId1" Type="http://schemas.openxmlformats.org/officeDocument/2006/relationships/package" Target="../embeddings/Microsoft_Excel_Worksheet486.xlsx"/></Relationships>
</file>

<file path=ppt/charts/_rels/chart488.xml.rels><?xml version='1.0' encoding='UTF-8' standalone='yes'?>
<Relationships xmlns="http://schemas.openxmlformats.org/package/2006/relationships"><Relationship Id="rId1" Type="http://schemas.openxmlformats.org/officeDocument/2006/relationships/package" Target="../embeddings/Microsoft_Excel_Worksheet487.xlsx"/></Relationships>
</file>

<file path=ppt/charts/_rels/chart489.xml.rels><?xml version='1.0' encoding='UTF-8' standalone='yes'?>
<Relationships xmlns="http://schemas.openxmlformats.org/package/2006/relationships"><Relationship Id="rId1" Type="http://schemas.openxmlformats.org/officeDocument/2006/relationships/package" Target="../embeddings/Microsoft_Excel_Worksheet48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0.xml.rels><?xml version='1.0' encoding='UTF-8' standalone='yes'?>
<Relationships xmlns="http://schemas.openxmlformats.org/package/2006/relationships"><Relationship Id="rId1" Type="http://schemas.openxmlformats.org/officeDocument/2006/relationships/package" Target="../embeddings/Microsoft_Excel_Worksheet489.xlsx"/></Relationships>
</file>

<file path=ppt/charts/_rels/chart491.xml.rels><?xml version='1.0' encoding='UTF-8' standalone='yes'?>
<Relationships xmlns="http://schemas.openxmlformats.org/package/2006/relationships"><Relationship Id="rId1" Type="http://schemas.openxmlformats.org/officeDocument/2006/relationships/package" Target="../embeddings/Microsoft_Excel_Worksheet490.xlsx"/></Relationships>
</file>

<file path=ppt/charts/_rels/chart492.xml.rels><?xml version='1.0' encoding='UTF-8' standalone='yes'?>
<Relationships xmlns="http://schemas.openxmlformats.org/package/2006/relationships"><Relationship Id="rId1" Type="http://schemas.openxmlformats.org/officeDocument/2006/relationships/package" Target="../embeddings/Microsoft_Excel_Worksheet491.xlsx"/></Relationships>
</file>

<file path=ppt/charts/_rels/chart493.xml.rels><?xml version='1.0' encoding='UTF-8' standalone='yes'?>
<Relationships xmlns="http://schemas.openxmlformats.org/package/2006/relationships"><Relationship Id="rId1" Type="http://schemas.openxmlformats.org/officeDocument/2006/relationships/package" Target="../embeddings/Microsoft_Excel_Worksheet492.xlsx"/></Relationships>
</file>

<file path=ppt/charts/_rels/chart494.xml.rels><?xml version='1.0' encoding='UTF-8' standalone='yes'?>
<Relationships xmlns="http://schemas.openxmlformats.org/package/2006/relationships"><Relationship Id="rId1" Type="http://schemas.openxmlformats.org/officeDocument/2006/relationships/package" Target="../embeddings/Microsoft_Excel_Worksheet493.xlsx"/></Relationships>
</file>

<file path=ppt/charts/_rels/chart495.xml.rels><?xml version='1.0' encoding='UTF-8' standalone='yes'?>
<Relationships xmlns="http://schemas.openxmlformats.org/package/2006/relationships"><Relationship Id="rId1" Type="http://schemas.openxmlformats.org/officeDocument/2006/relationships/package" Target="../embeddings/Microsoft_Excel_Worksheet494.xlsx"/></Relationships>
</file>

<file path=ppt/charts/_rels/chart496.xml.rels><?xml version='1.0' encoding='UTF-8' standalone='yes'?>
<Relationships xmlns="http://schemas.openxmlformats.org/package/2006/relationships"><Relationship Id="rId1" Type="http://schemas.openxmlformats.org/officeDocument/2006/relationships/package" Target="../embeddings/Microsoft_Excel_Worksheet495.xlsx"/></Relationships>
</file>

<file path=ppt/charts/_rels/chart497.xml.rels><?xml version='1.0' encoding='UTF-8' standalone='yes'?>
<Relationships xmlns="http://schemas.openxmlformats.org/package/2006/relationships"><Relationship Id="rId1" Type="http://schemas.openxmlformats.org/officeDocument/2006/relationships/package" Target="../embeddings/Microsoft_Excel_Worksheet496.xlsx"/></Relationships>
</file>

<file path=ppt/charts/_rels/chart498.xml.rels><?xml version='1.0' encoding='UTF-8' standalone='yes'?>
<Relationships xmlns="http://schemas.openxmlformats.org/package/2006/relationships"><Relationship Id="rId1" Type="http://schemas.openxmlformats.org/officeDocument/2006/relationships/package" Target="../embeddings/Microsoft_Excel_Worksheet497.xlsx"/></Relationships>
</file>

<file path=ppt/charts/_rels/chart499.xml.rels><?xml version='1.0' encoding='UTF-8' standalone='yes'?>
<Relationships xmlns="http://schemas.openxmlformats.org/package/2006/relationships"><Relationship Id="rId1" Type="http://schemas.openxmlformats.org/officeDocument/2006/relationships/package" Target="../embeddings/Microsoft_Excel_Worksheet49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00.xml.rels><?xml version='1.0' encoding='UTF-8' standalone='yes'?>
<Relationships xmlns="http://schemas.openxmlformats.org/package/2006/relationships"><Relationship Id="rId1" Type="http://schemas.openxmlformats.org/officeDocument/2006/relationships/package" Target="../embeddings/Microsoft_Excel_Worksheet499.xlsx"/></Relationships>
</file>

<file path=ppt/charts/_rels/chart501.xml.rels><?xml version='1.0' encoding='UTF-8' standalone='yes'?>
<Relationships xmlns="http://schemas.openxmlformats.org/package/2006/relationships"><Relationship Id="rId1" Type="http://schemas.openxmlformats.org/officeDocument/2006/relationships/package" Target="../embeddings/Microsoft_Excel_Worksheet500.xlsx"/></Relationships>
</file>

<file path=ppt/charts/_rels/chart502.xml.rels><?xml version='1.0' encoding='UTF-8' standalone='yes'?>
<Relationships xmlns="http://schemas.openxmlformats.org/package/2006/relationships"><Relationship Id="rId1" Type="http://schemas.openxmlformats.org/officeDocument/2006/relationships/package" Target="../embeddings/Microsoft_Excel_Worksheet501.xlsx"/></Relationships>
</file>

<file path=ppt/charts/_rels/chart503.xml.rels><?xml version='1.0' encoding='UTF-8' standalone='yes'?>
<Relationships xmlns="http://schemas.openxmlformats.org/package/2006/relationships"><Relationship Id="rId1" Type="http://schemas.openxmlformats.org/officeDocument/2006/relationships/package" Target="../embeddings/Microsoft_Excel_Worksheet502.xlsx"/></Relationships>
</file>

<file path=ppt/charts/_rels/chart504.xml.rels><?xml version='1.0' encoding='UTF-8' standalone='yes'?>
<Relationships xmlns="http://schemas.openxmlformats.org/package/2006/relationships"><Relationship Id="rId1" Type="http://schemas.openxmlformats.org/officeDocument/2006/relationships/package" Target="../embeddings/Microsoft_Excel_Worksheet503.xlsx"/></Relationships>
</file>

<file path=ppt/charts/_rels/chart505.xml.rels><?xml version='1.0' encoding='UTF-8' standalone='yes'?>
<Relationships xmlns="http://schemas.openxmlformats.org/package/2006/relationships"><Relationship Id="rId1" Type="http://schemas.openxmlformats.org/officeDocument/2006/relationships/package" Target="../embeddings/Microsoft_Excel_Worksheet504.xlsx"/></Relationships>
</file>

<file path=ppt/charts/_rels/chart506.xml.rels><?xml version='1.0' encoding='UTF-8' standalone='yes'?>
<Relationships xmlns="http://schemas.openxmlformats.org/package/2006/relationships"><Relationship Id="rId1" Type="http://schemas.openxmlformats.org/officeDocument/2006/relationships/package" Target="../embeddings/Microsoft_Excel_Worksheet505.xlsx"/></Relationships>
</file>

<file path=ppt/charts/_rels/chart507.xml.rels><?xml version='1.0' encoding='UTF-8' standalone='yes'?>
<Relationships xmlns="http://schemas.openxmlformats.org/package/2006/relationships"><Relationship Id="rId1" Type="http://schemas.openxmlformats.org/officeDocument/2006/relationships/package" Target="../embeddings/Microsoft_Excel_Worksheet506.xlsx"/></Relationships>
</file>

<file path=ppt/charts/_rels/chart508.xml.rels><?xml version='1.0' encoding='UTF-8' standalone='yes'?>
<Relationships xmlns="http://schemas.openxmlformats.org/package/2006/relationships"><Relationship Id="rId1" Type="http://schemas.openxmlformats.org/officeDocument/2006/relationships/package" Target="../embeddings/Microsoft_Excel_Worksheet507.xlsx"/></Relationships>
</file>

<file path=ppt/charts/_rels/chart509.xml.rels><?xml version='1.0' encoding='UTF-8' standalone='yes'?>
<Relationships xmlns="http://schemas.openxmlformats.org/package/2006/relationships"><Relationship Id="rId1" Type="http://schemas.openxmlformats.org/officeDocument/2006/relationships/package" Target="../embeddings/Microsoft_Excel_Worksheet50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0.xml.rels><?xml version='1.0' encoding='UTF-8' standalone='yes'?>
<Relationships xmlns="http://schemas.openxmlformats.org/package/2006/relationships"><Relationship Id="rId1" Type="http://schemas.openxmlformats.org/officeDocument/2006/relationships/package" Target="../embeddings/Microsoft_Excel_Worksheet509.xlsx"/></Relationships>
</file>

<file path=ppt/charts/_rels/chart511.xml.rels><?xml version='1.0' encoding='UTF-8' standalone='yes'?>
<Relationships xmlns="http://schemas.openxmlformats.org/package/2006/relationships"><Relationship Id="rId1" Type="http://schemas.openxmlformats.org/officeDocument/2006/relationships/package" Target="../embeddings/Microsoft_Excel_Worksheet510.xlsx"/></Relationships>
</file>

<file path=ppt/charts/_rels/chart512.xml.rels><?xml version='1.0' encoding='UTF-8' standalone='yes'?>
<Relationships xmlns="http://schemas.openxmlformats.org/package/2006/relationships"><Relationship Id="rId1" Type="http://schemas.openxmlformats.org/officeDocument/2006/relationships/package" Target="../embeddings/Microsoft_Excel_Worksheet511.xlsx"/></Relationships>
</file>

<file path=ppt/charts/_rels/chart513.xml.rels><?xml version='1.0' encoding='UTF-8' standalone='yes'?>
<Relationships xmlns="http://schemas.openxmlformats.org/package/2006/relationships"><Relationship Id="rId1" Type="http://schemas.openxmlformats.org/officeDocument/2006/relationships/package" Target="../embeddings/Microsoft_Excel_Worksheet512.xlsx"/></Relationships>
</file>

<file path=ppt/charts/_rels/chart514.xml.rels><?xml version='1.0' encoding='UTF-8' standalone='yes'?>
<Relationships xmlns="http://schemas.openxmlformats.org/package/2006/relationships"><Relationship Id="rId1" Type="http://schemas.openxmlformats.org/officeDocument/2006/relationships/package" Target="../embeddings/Microsoft_Excel_Worksheet513.xlsx"/></Relationships>
</file>

<file path=ppt/charts/_rels/chart515.xml.rels><?xml version='1.0' encoding='UTF-8' standalone='yes'?>
<Relationships xmlns="http://schemas.openxmlformats.org/package/2006/relationships"><Relationship Id="rId1" Type="http://schemas.openxmlformats.org/officeDocument/2006/relationships/package" Target="../embeddings/Microsoft_Excel_Worksheet514.xlsx"/></Relationships>
</file>

<file path=ppt/charts/_rels/chart516.xml.rels><?xml version='1.0' encoding='UTF-8' standalone='yes'?>
<Relationships xmlns="http://schemas.openxmlformats.org/package/2006/relationships"><Relationship Id="rId1" Type="http://schemas.openxmlformats.org/officeDocument/2006/relationships/package" Target="../embeddings/Microsoft_Excel_Worksheet515.xlsx"/></Relationships>
</file>

<file path=ppt/charts/_rels/chart517.xml.rels><?xml version='1.0' encoding='UTF-8' standalone='yes'?>
<Relationships xmlns="http://schemas.openxmlformats.org/package/2006/relationships"><Relationship Id="rId1" Type="http://schemas.openxmlformats.org/officeDocument/2006/relationships/package" Target="../embeddings/Microsoft_Excel_Worksheet516.xlsx"/></Relationships>
</file>

<file path=ppt/charts/_rels/chart518.xml.rels><?xml version='1.0' encoding='UTF-8' standalone='yes'?>
<Relationships xmlns="http://schemas.openxmlformats.org/package/2006/relationships"><Relationship Id="rId1" Type="http://schemas.openxmlformats.org/officeDocument/2006/relationships/package" Target="../embeddings/Microsoft_Excel_Worksheet517.xlsx"/></Relationships>
</file>

<file path=ppt/charts/_rels/chart519.xml.rels><?xml version='1.0' encoding='UTF-8' standalone='yes'?>
<Relationships xmlns="http://schemas.openxmlformats.org/package/2006/relationships"><Relationship Id="rId1" Type="http://schemas.openxmlformats.org/officeDocument/2006/relationships/package" Target="../embeddings/Microsoft_Excel_Worksheet518.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0.xml.rels><?xml version='1.0' encoding='UTF-8' standalone='yes'?>
<Relationships xmlns="http://schemas.openxmlformats.org/package/2006/relationships"><Relationship Id="rId1" Type="http://schemas.openxmlformats.org/officeDocument/2006/relationships/package" Target="../embeddings/Microsoft_Excel_Worksheet519.xlsx"/></Relationships>
</file>

<file path=ppt/charts/_rels/chart521.xml.rels><?xml version='1.0' encoding='UTF-8' standalone='yes'?>
<Relationships xmlns="http://schemas.openxmlformats.org/package/2006/relationships"><Relationship Id="rId1" Type="http://schemas.openxmlformats.org/officeDocument/2006/relationships/package" Target="../embeddings/Microsoft_Excel_Worksheet520.xlsx"/></Relationships>
</file>

<file path=ppt/charts/_rels/chart522.xml.rels><?xml version='1.0' encoding='UTF-8' standalone='yes'?>
<Relationships xmlns="http://schemas.openxmlformats.org/package/2006/relationships"><Relationship Id="rId1" Type="http://schemas.openxmlformats.org/officeDocument/2006/relationships/package" Target="../embeddings/Microsoft_Excel_Worksheet521.xlsx"/></Relationships>
</file>

<file path=ppt/charts/_rels/chart523.xml.rels><?xml version='1.0' encoding='UTF-8' standalone='yes'?>
<Relationships xmlns="http://schemas.openxmlformats.org/package/2006/relationships"><Relationship Id="rId1" Type="http://schemas.openxmlformats.org/officeDocument/2006/relationships/package" Target="../embeddings/Microsoft_Excel_Worksheet522.xlsx"/></Relationships>
</file>

<file path=ppt/charts/_rels/chart524.xml.rels><?xml version='1.0' encoding='UTF-8' standalone='yes'?>
<Relationships xmlns="http://schemas.openxmlformats.org/package/2006/relationships"><Relationship Id="rId1" Type="http://schemas.openxmlformats.org/officeDocument/2006/relationships/package" Target="../embeddings/Microsoft_Excel_Worksheet523.xlsx"/></Relationships>
</file>

<file path=ppt/charts/_rels/chart525.xml.rels><?xml version='1.0' encoding='UTF-8' standalone='yes'?>
<Relationships xmlns="http://schemas.openxmlformats.org/package/2006/relationships"><Relationship Id="rId1" Type="http://schemas.openxmlformats.org/officeDocument/2006/relationships/package" Target="../embeddings/Microsoft_Excel_Worksheet524.xlsx"/></Relationships>
</file>

<file path=ppt/charts/_rels/chart526.xml.rels><?xml version='1.0' encoding='UTF-8' standalone='yes'?>
<Relationships xmlns="http://schemas.openxmlformats.org/package/2006/relationships"><Relationship Id="rId1" Type="http://schemas.openxmlformats.org/officeDocument/2006/relationships/package" Target="../embeddings/Microsoft_Excel_Worksheet525.xlsx"/></Relationships>
</file>

<file path=ppt/charts/_rels/chart527.xml.rels><?xml version='1.0' encoding='UTF-8' standalone='yes'?>
<Relationships xmlns="http://schemas.openxmlformats.org/package/2006/relationships"><Relationship Id="rId1" Type="http://schemas.openxmlformats.org/officeDocument/2006/relationships/package" Target="../embeddings/Microsoft_Excel_Worksheet526.xlsx"/></Relationships>
</file>

<file path=ppt/charts/_rels/chart528.xml.rels><?xml version='1.0' encoding='UTF-8' standalone='yes'?>
<Relationships xmlns="http://schemas.openxmlformats.org/package/2006/relationships"><Relationship Id="rId1" Type="http://schemas.openxmlformats.org/officeDocument/2006/relationships/package" Target="../embeddings/Microsoft_Excel_Worksheet527.xlsx"/></Relationships>
</file>

<file path=ppt/charts/_rels/chart529.xml.rels><?xml version='1.0' encoding='UTF-8' standalone='yes'?>
<Relationships xmlns="http://schemas.openxmlformats.org/package/2006/relationships"><Relationship Id="rId1" Type="http://schemas.openxmlformats.org/officeDocument/2006/relationships/package" Target="../embeddings/Microsoft_Excel_Worksheet528.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0.xml.rels><?xml version='1.0' encoding='UTF-8' standalone='yes'?>
<Relationships xmlns="http://schemas.openxmlformats.org/package/2006/relationships"><Relationship Id="rId1" Type="http://schemas.openxmlformats.org/officeDocument/2006/relationships/package" Target="../embeddings/Microsoft_Excel_Worksheet529.xlsx"/></Relationships>
</file>

<file path=ppt/charts/_rels/chart531.xml.rels><?xml version='1.0' encoding='UTF-8' standalone='yes'?>
<Relationships xmlns="http://schemas.openxmlformats.org/package/2006/relationships"><Relationship Id="rId1" Type="http://schemas.openxmlformats.org/officeDocument/2006/relationships/package" Target="../embeddings/Microsoft_Excel_Worksheet530.xlsx"/></Relationships>
</file>

<file path=ppt/charts/_rels/chart532.xml.rels><?xml version='1.0' encoding='UTF-8' standalone='yes'?>
<Relationships xmlns="http://schemas.openxmlformats.org/package/2006/relationships"><Relationship Id="rId1" Type="http://schemas.openxmlformats.org/officeDocument/2006/relationships/package" Target="../embeddings/Microsoft_Excel_Worksheet531.xlsx"/></Relationships>
</file>

<file path=ppt/charts/_rels/chart533.xml.rels><?xml version='1.0' encoding='UTF-8' standalone='yes'?>
<Relationships xmlns="http://schemas.openxmlformats.org/package/2006/relationships"><Relationship Id="rId1" Type="http://schemas.openxmlformats.org/officeDocument/2006/relationships/package" Target="../embeddings/Microsoft_Excel_Worksheet532.xlsx"/></Relationships>
</file>

<file path=ppt/charts/_rels/chart534.xml.rels><?xml version='1.0' encoding='UTF-8' standalone='yes'?>
<Relationships xmlns="http://schemas.openxmlformats.org/package/2006/relationships"><Relationship Id="rId1" Type="http://schemas.openxmlformats.org/officeDocument/2006/relationships/package" Target="../embeddings/Microsoft_Excel_Worksheet533.xlsx"/></Relationships>
</file>

<file path=ppt/charts/_rels/chart535.xml.rels><?xml version='1.0' encoding='UTF-8' standalone='yes'?>
<Relationships xmlns="http://schemas.openxmlformats.org/package/2006/relationships"><Relationship Id="rId1" Type="http://schemas.openxmlformats.org/officeDocument/2006/relationships/package" Target="../embeddings/Microsoft_Excel_Worksheet534.xlsx"/></Relationships>
</file>

<file path=ppt/charts/_rels/chart536.xml.rels><?xml version='1.0' encoding='UTF-8' standalone='yes'?>
<Relationships xmlns="http://schemas.openxmlformats.org/package/2006/relationships"><Relationship Id="rId1" Type="http://schemas.openxmlformats.org/officeDocument/2006/relationships/package" Target="../embeddings/Microsoft_Excel_Worksheet535.xlsx"/></Relationships>
</file>

<file path=ppt/charts/_rels/chart537.xml.rels><?xml version='1.0' encoding='UTF-8' standalone='yes'?>
<Relationships xmlns="http://schemas.openxmlformats.org/package/2006/relationships"><Relationship Id="rId1" Type="http://schemas.openxmlformats.org/officeDocument/2006/relationships/package" Target="../embeddings/Microsoft_Excel_Worksheet536.xlsx"/></Relationships>
</file>

<file path=ppt/charts/_rels/chart538.xml.rels><?xml version='1.0' encoding='UTF-8' standalone='yes'?>
<Relationships xmlns="http://schemas.openxmlformats.org/package/2006/relationships"><Relationship Id="rId1" Type="http://schemas.openxmlformats.org/officeDocument/2006/relationships/package" Target="../embeddings/Microsoft_Excel_Worksheet537.xlsx"/></Relationships>
</file>

<file path=ppt/charts/_rels/chart539.xml.rels><?xml version='1.0' encoding='UTF-8' standalone='yes'?>
<Relationships xmlns="http://schemas.openxmlformats.org/package/2006/relationships"><Relationship Id="rId1" Type="http://schemas.openxmlformats.org/officeDocument/2006/relationships/package" Target="../embeddings/Microsoft_Excel_Worksheet538.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0.xml.rels><?xml version='1.0' encoding='UTF-8' standalone='yes'?>
<Relationships xmlns="http://schemas.openxmlformats.org/package/2006/relationships"><Relationship Id="rId1" Type="http://schemas.openxmlformats.org/officeDocument/2006/relationships/package" Target="../embeddings/Microsoft_Excel_Worksheet539.xlsx"/></Relationships>
</file>

<file path=ppt/charts/_rels/chart541.xml.rels><?xml version='1.0' encoding='UTF-8' standalone='yes'?>
<Relationships xmlns="http://schemas.openxmlformats.org/package/2006/relationships"><Relationship Id="rId1" Type="http://schemas.openxmlformats.org/officeDocument/2006/relationships/package" Target="../embeddings/Microsoft_Excel_Worksheet540.xlsx"/></Relationships>
</file>

<file path=ppt/charts/_rels/chart542.xml.rels><?xml version='1.0' encoding='UTF-8' standalone='yes'?>
<Relationships xmlns="http://schemas.openxmlformats.org/package/2006/relationships"><Relationship Id="rId1" Type="http://schemas.openxmlformats.org/officeDocument/2006/relationships/package" Target="../embeddings/Microsoft_Excel_Worksheet541.xlsx"/></Relationships>
</file>

<file path=ppt/charts/_rels/chart543.xml.rels><?xml version='1.0' encoding='UTF-8' standalone='yes'?>
<Relationships xmlns="http://schemas.openxmlformats.org/package/2006/relationships"><Relationship Id="rId1" Type="http://schemas.openxmlformats.org/officeDocument/2006/relationships/package" Target="../embeddings/Microsoft_Excel_Worksheet542.xlsx"/></Relationships>
</file>

<file path=ppt/charts/_rels/chart544.xml.rels><?xml version='1.0' encoding='UTF-8' standalone='yes'?>
<Relationships xmlns="http://schemas.openxmlformats.org/package/2006/relationships"><Relationship Id="rId1" Type="http://schemas.openxmlformats.org/officeDocument/2006/relationships/package" Target="../embeddings/Microsoft_Excel_Worksheet543.xlsx"/></Relationships>
</file>

<file path=ppt/charts/_rels/chart545.xml.rels><?xml version='1.0' encoding='UTF-8' standalone='yes'?>
<Relationships xmlns="http://schemas.openxmlformats.org/package/2006/relationships"><Relationship Id="rId1" Type="http://schemas.openxmlformats.org/officeDocument/2006/relationships/package" Target="../embeddings/Microsoft_Excel_Worksheet544.xlsx"/></Relationships>
</file>

<file path=ppt/charts/_rels/chart546.xml.rels><?xml version='1.0' encoding='UTF-8' standalone='yes'?>
<Relationships xmlns="http://schemas.openxmlformats.org/package/2006/relationships"><Relationship Id="rId1" Type="http://schemas.openxmlformats.org/officeDocument/2006/relationships/package" Target="../embeddings/Microsoft_Excel_Worksheet545.xlsx"/></Relationships>
</file>

<file path=ppt/charts/_rels/chart547.xml.rels><?xml version='1.0' encoding='UTF-8' standalone='yes'?>
<Relationships xmlns="http://schemas.openxmlformats.org/package/2006/relationships"><Relationship Id="rId1" Type="http://schemas.openxmlformats.org/officeDocument/2006/relationships/package" Target="../embeddings/Microsoft_Excel_Worksheet546.xlsx"/></Relationships>
</file>

<file path=ppt/charts/_rels/chart548.xml.rels><?xml version='1.0' encoding='UTF-8' standalone='yes'?>
<Relationships xmlns="http://schemas.openxmlformats.org/package/2006/relationships"><Relationship Id="rId1" Type="http://schemas.openxmlformats.org/officeDocument/2006/relationships/package" Target="../embeddings/Microsoft_Excel_Worksheet547.xlsx"/></Relationships>
</file>

<file path=ppt/charts/_rels/chart549.xml.rels><?xml version='1.0' encoding='UTF-8' standalone='yes'?>
<Relationships xmlns="http://schemas.openxmlformats.org/package/2006/relationships"><Relationship Id="rId1" Type="http://schemas.openxmlformats.org/officeDocument/2006/relationships/package" Target="../embeddings/Microsoft_Excel_Worksheet5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50.xml.rels><?xml version='1.0' encoding='UTF-8' standalone='yes'?>
<Relationships xmlns="http://schemas.openxmlformats.org/package/2006/relationships"><Relationship Id="rId1" Type="http://schemas.openxmlformats.org/officeDocument/2006/relationships/package" Target="../embeddings/Microsoft_Excel_Worksheet549.xlsx"/></Relationships>
</file>

<file path=ppt/charts/_rels/chart551.xml.rels><?xml version='1.0' encoding='UTF-8' standalone='yes'?>
<Relationships xmlns="http://schemas.openxmlformats.org/package/2006/relationships"><Relationship Id="rId1" Type="http://schemas.openxmlformats.org/officeDocument/2006/relationships/package" Target="../embeddings/Microsoft_Excel_Worksheet550.xlsx"/></Relationships>
</file>

<file path=ppt/charts/_rels/chart552.xml.rels><?xml version='1.0' encoding='UTF-8' standalone='yes'?>
<Relationships xmlns="http://schemas.openxmlformats.org/package/2006/relationships"><Relationship Id="rId1" Type="http://schemas.openxmlformats.org/officeDocument/2006/relationships/package" Target="../embeddings/Microsoft_Excel_Worksheet551.xlsx"/></Relationships>
</file>

<file path=ppt/charts/_rels/chart553.xml.rels><?xml version='1.0' encoding='UTF-8' standalone='yes'?>
<Relationships xmlns="http://schemas.openxmlformats.org/package/2006/relationships"><Relationship Id="rId1" Type="http://schemas.openxmlformats.org/officeDocument/2006/relationships/package" Target="../embeddings/Microsoft_Excel_Worksheet552.xlsx"/></Relationships>
</file>

<file path=ppt/charts/_rels/chart554.xml.rels><?xml version='1.0' encoding='UTF-8' standalone='yes'?>
<Relationships xmlns="http://schemas.openxmlformats.org/package/2006/relationships"><Relationship Id="rId1" Type="http://schemas.openxmlformats.org/officeDocument/2006/relationships/package" Target="../embeddings/Microsoft_Excel_Worksheet553.xlsx"/></Relationships>
</file>

<file path=ppt/charts/_rels/chart555.xml.rels><?xml version='1.0' encoding='UTF-8' standalone='yes'?>
<Relationships xmlns="http://schemas.openxmlformats.org/package/2006/relationships"><Relationship Id="rId1" Type="http://schemas.openxmlformats.org/officeDocument/2006/relationships/package" Target="../embeddings/Microsoft_Excel_Worksheet554.xlsx"/></Relationships>
</file>

<file path=ppt/charts/_rels/chart556.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557.xml.rels><?xml version='1.0' encoding='UTF-8' standalone='yes'?>
<Relationships xmlns="http://schemas.openxmlformats.org/package/2006/relationships"><Relationship Id="rId1" Type="http://schemas.openxmlformats.org/officeDocument/2006/relationships/package" Target="../embeddings/Microsoft_Excel_Worksheet556.xlsx"/></Relationships>
</file>

<file path=ppt/charts/_rels/chart558.xml.rels><?xml version='1.0' encoding='UTF-8' standalone='yes'?>
<Relationships xmlns="http://schemas.openxmlformats.org/package/2006/relationships"><Relationship Id="rId1" Type="http://schemas.openxmlformats.org/officeDocument/2006/relationships/package" Target="../embeddings/Microsoft_Excel_Worksheet557.xlsx"/></Relationships>
</file>

<file path=ppt/charts/_rels/chart559.xml.rels><?xml version='1.0' encoding='UTF-8' standalone='yes'?>
<Relationships xmlns="http://schemas.openxmlformats.org/package/2006/relationships"><Relationship Id="rId1" Type="http://schemas.openxmlformats.org/officeDocument/2006/relationships/package" Target="../embeddings/Microsoft_Excel_Worksheet55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60.xml.rels><?xml version='1.0' encoding='UTF-8' standalone='yes'?>
<Relationships xmlns="http://schemas.openxmlformats.org/package/2006/relationships"><Relationship Id="rId1" Type="http://schemas.openxmlformats.org/officeDocument/2006/relationships/package" Target="../embeddings/Microsoft_Excel_Worksheet559.xlsx"/></Relationships>
</file>

<file path=ppt/charts/_rels/chart561.xml.rels><?xml version='1.0' encoding='UTF-8' standalone='yes'?>
<Relationships xmlns="http://schemas.openxmlformats.org/package/2006/relationships"><Relationship Id="rId1" Type="http://schemas.openxmlformats.org/officeDocument/2006/relationships/package" Target="../embeddings/Microsoft_Excel_Worksheet560.xlsx"/></Relationships>
</file>

<file path=ppt/charts/_rels/chart562.xml.rels><?xml version='1.0' encoding='UTF-8' standalone='yes'?>
<Relationships xmlns="http://schemas.openxmlformats.org/package/2006/relationships"><Relationship Id="rId1" Type="http://schemas.openxmlformats.org/officeDocument/2006/relationships/package" Target="../embeddings/Microsoft_Excel_Worksheet561.xlsx"/></Relationships>
</file>

<file path=ppt/charts/_rels/chart563.xml.rels><?xml version='1.0' encoding='UTF-8' standalone='yes'?>
<Relationships xmlns="http://schemas.openxmlformats.org/package/2006/relationships"><Relationship Id="rId1" Type="http://schemas.openxmlformats.org/officeDocument/2006/relationships/package" Target="../embeddings/Microsoft_Excel_Worksheet562.xlsx"/></Relationships>
</file>

<file path=ppt/charts/_rels/chart564.xml.rels><?xml version='1.0' encoding='UTF-8' standalone='yes'?>
<Relationships xmlns="http://schemas.openxmlformats.org/package/2006/relationships"><Relationship Id="rId1" Type="http://schemas.openxmlformats.org/officeDocument/2006/relationships/package" Target="../embeddings/Microsoft_Excel_Worksheet563.xlsx"/></Relationships>
</file>

<file path=ppt/charts/_rels/chart565.xml.rels><?xml version='1.0' encoding='UTF-8' standalone='yes'?>
<Relationships xmlns="http://schemas.openxmlformats.org/package/2006/relationships"><Relationship Id="rId1" Type="http://schemas.openxmlformats.org/officeDocument/2006/relationships/package" Target="../embeddings/Microsoft_Excel_Worksheet564.xlsx"/></Relationships>
</file>

<file path=ppt/charts/_rels/chart566.xml.rels><?xml version='1.0' encoding='UTF-8' standalone='yes'?>
<Relationships xmlns="http://schemas.openxmlformats.org/package/2006/relationships"><Relationship Id="rId1" Type="http://schemas.openxmlformats.org/officeDocument/2006/relationships/package" Target="../embeddings/Microsoft_Excel_Worksheet565.xlsx"/></Relationships>
</file>

<file path=ppt/charts/_rels/chart567.xml.rels><?xml version='1.0' encoding='UTF-8' standalone='yes'?>
<Relationships xmlns="http://schemas.openxmlformats.org/package/2006/relationships"><Relationship Id="rId1" Type="http://schemas.openxmlformats.org/officeDocument/2006/relationships/package" Target="../embeddings/Microsoft_Excel_Worksheet566.xlsx"/></Relationships>
</file>

<file path=ppt/charts/_rels/chart568.xml.rels><?xml version='1.0' encoding='UTF-8' standalone='yes'?>
<Relationships xmlns="http://schemas.openxmlformats.org/package/2006/relationships"><Relationship Id="rId1" Type="http://schemas.openxmlformats.org/officeDocument/2006/relationships/package" Target="../embeddings/Microsoft_Excel_Worksheet567.xlsx"/></Relationships>
</file>

<file path=ppt/charts/_rels/chart569.xml.rels><?xml version='1.0' encoding='UTF-8' standalone='yes'?>
<Relationships xmlns="http://schemas.openxmlformats.org/package/2006/relationships"><Relationship Id="rId1" Type="http://schemas.openxmlformats.org/officeDocument/2006/relationships/package" Target="../embeddings/Microsoft_Excel_Worksheet568.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70.xml.rels><?xml version='1.0' encoding='UTF-8' standalone='yes'?>
<Relationships xmlns="http://schemas.openxmlformats.org/package/2006/relationships"><Relationship Id="rId1" Type="http://schemas.openxmlformats.org/officeDocument/2006/relationships/package" Target="../embeddings/Microsoft_Excel_Worksheet569.xlsx"/></Relationships>
</file>

<file path=ppt/charts/_rels/chart571.xml.rels><?xml version='1.0' encoding='UTF-8' standalone='yes'?>
<Relationships xmlns="http://schemas.openxmlformats.org/package/2006/relationships"><Relationship Id="rId1" Type="http://schemas.openxmlformats.org/officeDocument/2006/relationships/package" Target="../embeddings/Microsoft_Excel_Worksheet570.xlsx"/></Relationships>
</file>

<file path=ppt/charts/_rels/chart572.xml.rels><?xml version='1.0' encoding='UTF-8' standalone='yes'?>
<Relationships xmlns="http://schemas.openxmlformats.org/package/2006/relationships"><Relationship Id="rId1" Type="http://schemas.openxmlformats.org/officeDocument/2006/relationships/package" Target="../embeddings/Microsoft_Excel_Worksheet571.xlsx"/></Relationships>
</file>

<file path=ppt/charts/_rels/chart573.xml.rels><?xml version='1.0' encoding='UTF-8' standalone='yes'?>
<Relationships xmlns="http://schemas.openxmlformats.org/package/2006/relationships"><Relationship Id="rId1" Type="http://schemas.openxmlformats.org/officeDocument/2006/relationships/package" Target="../embeddings/Microsoft_Excel_Worksheet572.xlsx"/></Relationships>
</file>

<file path=ppt/charts/_rels/chart574.xml.rels><?xml version='1.0' encoding='UTF-8' standalone='yes'?>
<Relationships xmlns="http://schemas.openxmlformats.org/package/2006/relationships"><Relationship Id="rId1" Type="http://schemas.openxmlformats.org/officeDocument/2006/relationships/package" Target="../embeddings/Microsoft_Excel_Worksheet573.xlsx"/></Relationships>
</file>

<file path=ppt/charts/_rels/chart575.xml.rels><?xml version='1.0' encoding='UTF-8' standalone='yes'?>
<Relationships xmlns="http://schemas.openxmlformats.org/package/2006/relationships"><Relationship Id="rId1" Type="http://schemas.openxmlformats.org/officeDocument/2006/relationships/package" Target="../embeddings/Microsoft_Excel_Worksheet574.xlsx"/></Relationships>
</file>

<file path=ppt/charts/_rels/chart576.xml.rels><?xml version='1.0' encoding='UTF-8' standalone='yes'?>
<Relationships xmlns="http://schemas.openxmlformats.org/package/2006/relationships"><Relationship Id="rId1" Type="http://schemas.openxmlformats.org/officeDocument/2006/relationships/package" Target="../embeddings/Microsoft_Excel_Worksheet575.xlsx"/></Relationships>
</file>

<file path=ppt/charts/_rels/chart577.xml.rels><?xml version='1.0' encoding='UTF-8' standalone='yes'?>
<Relationships xmlns="http://schemas.openxmlformats.org/package/2006/relationships"><Relationship Id="rId1" Type="http://schemas.openxmlformats.org/officeDocument/2006/relationships/package" Target="../embeddings/Microsoft_Excel_Worksheet576.xlsx"/></Relationships>
</file>

<file path=ppt/charts/_rels/chart578.xml.rels><?xml version='1.0' encoding='UTF-8' standalone='yes'?>
<Relationships xmlns="http://schemas.openxmlformats.org/package/2006/relationships"><Relationship Id="rId1" Type="http://schemas.openxmlformats.org/officeDocument/2006/relationships/package" Target="../embeddings/Microsoft_Excel_Worksheet577.xlsx"/></Relationships>
</file>

<file path=ppt/charts/_rels/chart579.xml.rels><?xml version='1.0' encoding='UTF-8' standalone='yes'?>
<Relationships xmlns="http://schemas.openxmlformats.org/package/2006/relationships"><Relationship Id="rId1" Type="http://schemas.openxmlformats.org/officeDocument/2006/relationships/package" Target="../embeddings/Microsoft_Excel_Worksheet578.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80.xml.rels><?xml version='1.0' encoding='UTF-8' standalone='yes'?>
<Relationships xmlns="http://schemas.openxmlformats.org/package/2006/relationships"><Relationship Id="rId1" Type="http://schemas.openxmlformats.org/officeDocument/2006/relationships/package" Target="../embeddings/Microsoft_Excel_Worksheet579.xlsx"/></Relationships>
</file>

<file path=ppt/charts/_rels/chart581.xml.rels><?xml version='1.0' encoding='UTF-8' standalone='yes'?>
<Relationships xmlns="http://schemas.openxmlformats.org/package/2006/relationships"><Relationship Id="rId1" Type="http://schemas.openxmlformats.org/officeDocument/2006/relationships/package" Target="../embeddings/Microsoft_Excel_Worksheet580.xlsx"/></Relationships>
</file>

<file path=ppt/charts/_rels/chart582.xml.rels><?xml version='1.0' encoding='UTF-8' standalone='yes'?>
<Relationships xmlns="http://schemas.openxmlformats.org/package/2006/relationships"><Relationship Id="rId1" Type="http://schemas.openxmlformats.org/officeDocument/2006/relationships/package" Target="../embeddings/Microsoft_Excel_Worksheet581.xlsx"/></Relationships>
</file>

<file path=ppt/charts/_rels/chart583.xml.rels><?xml version='1.0' encoding='UTF-8' standalone='yes'?>
<Relationships xmlns="http://schemas.openxmlformats.org/package/2006/relationships"><Relationship Id="rId1" Type="http://schemas.openxmlformats.org/officeDocument/2006/relationships/package" Target="../embeddings/Microsoft_Excel_Worksheet582.xlsx"/></Relationships>
</file>

<file path=ppt/charts/_rels/chart584.xml.rels><?xml version='1.0' encoding='UTF-8' standalone='yes'?>
<Relationships xmlns="http://schemas.openxmlformats.org/package/2006/relationships"><Relationship Id="rId1" Type="http://schemas.openxmlformats.org/officeDocument/2006/relationships/package" Target="../embeddings/Microsoft_Excel_Worksheet583.xlsx"/></Relationships>
</file>

<file path=ppt/charts/_rels/chart585.xml.rels><?xml version='1.0' encoding='UTF-8' standalone='yes'?>
<Relationships xmlns="http://schemas.openxmlformats.org/package/2006/relationships"><Relationship Id="rId1" Type="http://schemas.openxmlformats.org/officeDocument/2006/relationships/package" Target="../embeddings/Microsoft_Excel_Worksheet584.xlsx"/></Relationships>
</file>

<file path=ppt/charts/_rels/chart586.xml.rels><?xml version='1.0' encoding='UTF-8' standalone='yes'?>
<Relationships xmlns="http://schemas.openxmlformats.org/package/2006/relationships"><Relationship Id="rId1" Type="http://schemas.openxmlformats.org/officeDocument/2006/relationships/package" Target="../embeddings/Microsoft_Excel_Worksheet585.xlsx"/></Relationships>
</file>

<file path=ppt/charts/_rels/chart587.xml.rels><?xml version='1.0' encoding='UTF-8' standalone='yes'?>
<Relationships xmlns="http://schemas.openxmlformats.org/package/2006/relationships"><Relationship Id="rId1" Type="http://schemas.openxmlformats.org/officeDocument/2006/relationships/package" Target="../embeddings/Microsoft_Excel_Worksheet586.xlsx"/></Relationships>
</file>

<file path=ppt/charts/_rels/chart588.xml.rels><?xml version='1.0' encoding='UTF-8' standalone='yes'?>
<Relationships xmlns="http://schemas.openxmlformats.org/package/2006/relationships"><Relationship Id="rId1" Type="http://schemas.openxmlformats.org/officeDocument/2006/relationships/package" Target="../embeddings/Microsoft_Excel_Worksheet587.xlsx"/></Relationships>
</file>

<file path=ppt/charts/_rels/chart589.xml.rels><?xml version='1.0' encoding='UTF-8' standalone='yes'?>
<Relationships xmlns="http://schemas.openxmlformats.org/package/2006/relationships"><Relationship Id="rId1" Type="http://schemas.openxmlformats.org/officeDocument/2006/relationships/package" Target="../embeddings/Microsoft_Excel_Worksheet58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0.xml.rels><?xml version='1.0' encoding='UTF-8' standalone='yes'?>
<Relationships xmlns="http://schemas.openxmlformats.org/package/2006/relationships"><Relationship Id="rId1" Type="http://schemas.openxmlformats.org/officeDocument/2006/relationships/package" Target="../embeddings/Microsoft_Excel_Worksheet589.xlsx"/></Relationships>
</file>

<file path=ppt/charts/_rels/chart591.xml.rels><?xml version='1.0' encoding='UTF-8' standalone='yes'?>
<Relationships xmlns="http://schemas.openxmlformats.org/package/2006/relationships"><Relationship Id="rId1" Type="http://schemas.openxmlformats.org/officeDocument/2006/relationships/package" Target="../embeddings/Microsoft_Excel_Worksheet590.xlsx"/></Relationships>
</file>

<file path=ppt/charts/_rels/chart592.xml.rels><?xml version='1.0' encoding='UTF-8' standalone='yes'?>
<Relationships xmlns="http://schemas.openxmlformats.org/package/2006/relationships"><Relationship Id="rId1" Type="http://schemas.openxmlformats.org/officeDocument/2006/relationships/package" Target="../embeddings/Microsoft_Excel_Worksheet591.xlsx"/></Relationships>
</file>

<file path=ppt/charts/_rels/chart593.xml.rels><?xml version='1.0' encoding='UTF-8' standalone='yes'?>
<Relationships xmlns="http://schemas.openxmlformats.org/package/2006/relationships"><Relationship Id="rId1" Type="http://schemas.openxmlformats.org/officeDocument/2006/relationships/package" Target="../embeddings/Microsoft_Excel_Worksheet592.xlsx"/></Relationships>
</file>

<file path=ppt/charts/_rels/chart594.xml.rels><?xml version='1.0' encoding='UTF-8' standalone='yes'?>
<Relationships xmlns="http://schemas.openxmlformats.org/package/2006/relationships"><Relationship Id="rId1" Type="http://schemas.openxmlformats.org/officeDocument/2006/relationships/package" Target="../embeddings/Microsoft_Excel_Worksheet593.xlsx"/></Relationships>
</file>

<file path=ppt/charts/_rels/chart595.xml.rels><?xml version='1.0' encoding='UTF-8' standalone='yes'?>
<Relationships xmlns="http://schemas.openxmlformats.org/package/2006/relationships"><Relationship Id="rId1" Type="http://schemas.openxmlformats.org/officeDocument/2006/relationships/package" Target="../embeddings/Microsoft_Excel_Worksheet594.xlsx"/></Relationships>
</file>

<file path=ppt/charts/_rels/chart596.xml.rels><?xml version='1.0' encoding='UTF-8' standalone='yes'?>
<Relationships xmlns="http://schemas.openxmlformats.org/package/2006/relationships"><Relationship Id="rId1" Type="http://schemas.openxmlformats.org/officeDocument/2006/relationships/package" Target="../embeddings/Microsoft_Excel_Worksheet595.xlsx"/></Relationships>
</file>

<file path=ppt/charts/_rels/chart597.xml.rels><?xml version='1.0' encoding='UTF-8' standalone='yes'?>
<Relationships xmlns="http://schemas.openxmlformats.org/package/2006/relationships"><Relationship Id="rId1" Type="http://schemas.openxmlformats.org/officeDocument/2006/relationships/package" Target="../embeddings/Microsoft_Excel_Worksheet596.xlsx"/></Relationships>
</file>

<file path=ppt/charts/_rels/chart598.xml.rels><?xml version='1.0' encoding='UTF-8' standalone='yes'?>
<Relationships xmlns="http://schemas.openxmlformats.org/package/2006/relationships"><Relationship Id="rId1" Type="http://schemas.openxmlformats.org/officeDocument/2006/relationships/package" Target="../embeddings/Microsoft_Excel_Worksheet597.xlsx"/></Relationships>
</file>

<file path=ppt/charts/_rels/chart599.xml.rels><?xml version='1.0' encoding='UTF-8' standalone='yes'?>
<Relationships xmlns="http://schemas.openxmlformats.org/package/2006/relationships"><Relationship Id="rId1" Type="http://schemas.openxmlformats.org/officeDocument/2006/relationships/package" Target="../embeddings/Microsoft_Excel_Worksheet59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00.xml.rels><?xml version='1.0' encoding='UTF-8' standalone='yes'?>
<Relationships xmlns="http://schemas.openxmlformats.org/package/2006/relationships"><Relationship Id="rId1" Type="http://schemas.openxmlformats.org/officeDocument/2006/relationships/package" Target="../embeddings/Microsoft_Excel_Worksheet599.xlsx"/></Relationships>
</file>

<file path=ppt/charts/_rels/chart601.xml.rels><?xml version='1.0' encoding='UTF-8' standalone='yes'?>
<Relationships xmlns="http://schemas.openxmlformats.org/package/2006/relationships"><Relationship Id="rId1" Type="http://schemas.openxmlformats.org/officeDocument/2006/relationships/package" Target="../embeddings/Microsoft_Excel_Worksheet600.xlsx"/></Relationships>
</file>

<file path=ppt/charts/_rels/chart602.xml.rels><?xml version='1.0' encoding='UTF-8' standalone='yes'?>
<Relationships xmlns="http://schemas.openxmlformats.org/package/2006/relationships"><Relationship Id="rId1" Type="http://schemas.openxmlformats.org/officeDocument/2006/relationships/package" Target="../embeddings/Microsoft_Excel_Worksheet601.xlsx"/></Relationships>
</file>

<file path=ppt/charts/_rels/chart603.xml.rels><?xml version='1.0' encoding='UTF-8' standalone='yes'?>
<Relationships xmlns="http://schemas.openxmlformats.org/package/2006/relationships"><Relationship Id="rId1" Type="http://schemas.openxmlformats.org/officeDocument/2006/relationships/package" Target="../embeddings/Microsoft_Excel_Worksheet602.xlsx"/></Relationships>
</file>

<file path=ppt/charts/_rels/chart604.xml.rels><?xml version='1.0' encoding='UTF-8' standalone='yes'?>
<Relationships xmlns="http://schemas.openxmlformats.org/package/2006/relationships"><Relationship Id="rId1" Type="http://schemas.openxmlformats.org/officeDocument/2006/relationships/package" Target="../embeddings/Microsoft_Excel_Worksheet603.xlsx"/></Relationships>
</file>

<file path=ppt/charts/_rels/chart605.xml.rels><?xml version='1.0' encoding='UTF-8' standalone='yes'?>
<Relationships xmlns="http://schemas.openxmlformats.org/package/2006/relationships"><Relationship Id="rId1" Type="http://schemas.openxmlformats.org/officeDocument/2006/relationships/package" Target="../embeddings/Microsoft_Excel_Worksheet604.xlsx"/></Relationships>
</file>

<file path=ppt/charts/_rels/chart606.xml.rels><?xml version='1.0' encoding='UTF-8' standalone='yes'?>
<Relationships xmlns="http://schemas.openxmlformats.org/package/2006/relationships"><Relationship Id="rId1" Type="http://schemas.openxmlformats.org/officeDocument/2006/relationships/package" Target="../embeddings/Microsoft_Excel_Worksheet605.xlsx"/></Relationships>
</file>

<file path=ppt/charts/_rels/chart607.xml.rels><?xml version='1.0' encoding='UTF-8' standalone='yes'?>
<Relationships xmlns="http://schemas.openxmlformats.org/package/2006/relationships"><Relationship Id="rId1" Type="http://schemas.openxmlformats.org/officeDocument/2006/relationships/package" Target="../embeddings/Microsoft_Excel_Worksheet606.xlsx"/></Relationships>
</file>

<file path=ppt/charts/_rels/chart608.xml.rels><?xml version='1.0' encoding='UTF-8' standalone='yes'?>
<Relationships xmlns="http://schemas.openxmlformats.org/package/2006/relationships"><Relationship Id="rId1" Type="http://schemas.openxmlformats.org/officeDocument/2006/relationships/package" Target="../embeddings/Microsoft_Excel_Worksheet607.xlsx"/></Relationships>
</file>

<file path=ppt/charts/_rels/chart609.xml.rels><?xml version='1.0' encoding='UTF-8' standalone='yes'?>
<Relationships xmlns="http://schemas.openxmlformats.org/package/2006/relationships"><Relationship Id="rId1" Type="http://schemas.openxmlformats.org/officeDocument/2006/relationships/package" Target="../embeddings/Microsoft_Excel_Worksheet60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0.xml.rels><?xml version='1.0' encoding='UTF-8' standalone='yes'?>
<Relationships xmlns="http://schemas.openxmlformats.org/package/2006/relationships"><Relationship Id="rId1" Type="http://schemas.openxmlformats.org/officeDocument/2006/relationships/package" Target="../embeddings/Microsoft_Excel_Worksheet609.xlsx"/></Relationships>
</file>

<file path=ppt/charts/_rels/chart611.xml.rels><?xml version='1.0' encoding='UTF-8' standalone='yes'?>
<Relationships xmlns="http://schemas.openxmlformats.org/package/2006/relationships"><Relationship Id="rId1" Type="http://schemas.openxmlformats.org/officeDocument/2006/relationships/package" Target="../embeddings/Microsoft_Excel_Worksheet610.xlsx"/></Relationships>
</file>

<file path=ppt/charts/_rels/chart612.xml.rels><?xml version='1.0' encoding='UTF-8' standalone='yes'?>
<Relationships xmlns="http://schemas.openxmlformats.org/package/2006/relationships"><Relationship Id="rId1" Type="http://schemas.openxmlformats.org/officeDocument/2006/relationships/package" Target="../embeddings/Microsoft_Excel_Worksheet611.xlsx"/></Relationships>
</file>

<file path=ppt/charts/_rels/chart613.xml.rels><?xml version='1.0' encoding='UTF-8' standalone='yes'?>
<Relationships xmlns="http://schemas.openxmlformats.org/package/2006/relationships"><Relationship Id="rId1" Type="http://schemas.openxmlformats.org/officeDocument/2006/relationships/package" Target="../embeddings/Microsoft_Excel_Worksheet612.xlsx"/></Relationships>
</file>

<file path=ppt/charts/_rels/chart614.xml.rels><?xml version='1.0' encoding='UTF-8' standalone='yes'?>
<Relationships xmlns="http://schemas.openxmlformats.org/package/2006/relationships"><Relationship Id="rId1" Type="http://schemas.openxmlformats.org/officeDocument/2006/relationships/package" Target="../embeddings/Microsoft_Excel_Worksheet613.xlsx"/></Relationships>
</file>

<file path=ppt/charts/_rels/chart615.xml.rels><?xml version='1.0' encoding='UTF-8' standalone='yes'?>
<Relationships xmlns="http://schemas.openxmlformats.org/package/2006/relationships"><Relationship Id="rId1" Type="http://schemas.openxmlformats.org/officeDocument/2006/relationships/package" Target="../embeddings/Microsoft_Excel_Worksheet614.xlsx"/></Relationships>
</file>

<file path=ppt/charts/_rels/chart616.xml.rels><?xml version='1.0' encoding='UTF-8' standalone='yes'?>
<Relationships xmlns="http://schemas.openxmlformats.org/package/2006/relationships"><Relationship Id="rId1" Type="http://schemas.openxmlformats.org/officeDocument/2006/relationships/package" Target="../embeddings/Microsoft_Excel_Worksheet615.xlsx"/></Relationships>
</file>

<file path=ppt/charts/_rels/chart617.xml.rels><?xml version='1.0' encoding='UTF-8' standalone='yes'?>
<Relationships xmlns="http://schemas.openxmlformats.org/package/2006/relationships"><Relationship Id="rId1" Type="http://schemas.openxmlformats.org/officeDocument/2006/relationships/package" Target="../embeddings/Microsoft_Excel_Worksheet616.xlsx"/></Relationships>
</file>

<file path=ppt/charts/_rels/chart618.xml.rels><?xml version='1.0' encoding='UTF-8' standalone='yes'?>
<Relationships xmlns="http://schemas.openxmlformats.org/package/2006/relationships"><Relationship Id="rId1" Type="http://schemas.openxmlformats.org/officeDocument/2006/relationships/package" Target="../embeddings/Microsoft_Excel_Worksheet617.xlsx"/></Relationships>
</file>

<file path=ppt/charts/_rels/chart619.xml.rels><?xml version='1.0' encoding='UTF-8' standalone='yes'?>
<Relationships xmlns="http://schemas.openxmlformats.org/package/2006/relationships"><Relationship Id="rId1" Type="http://schemas.openxmlformats.org/officeDocument/2006/relationships/package" Target="../embeddings/Microsoft_Excel_Worksheet618.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0.xml.rels><?xml version='1.0' encoding='UTF-8' standalone='yes'?>
<Relationships xmlns="http://schemas.openxmlformats.org/package/2006/relationships"><Relationship Id="rId1" Type="http://schemas.openxmlformats.org/officeDocument/2006/relationships/package" Target="../embeddings/Microsoft_Excel_Worksheet619.xlsx"/></Relationships>
</file>

<file path=ppt/charts/_rels/chart621.xml.rels><?xml version='1.0' encoding='UTF-8' standalone='yes'?>
<Relationships xmlns="http://schemas.openxmlformats.org/package/2006/relationships"><Relationship Id="rId1" Type="http://schemas.openxmlformats.org/officeDocument/2006/relationships/package" Target="../embeddings/Microsoft_Excel_Worksheet620.xlsx"/></Relationships>
</file>

<file path=ppt/charts/_rels/chart622.xml.rels><?xml version='1.0' encoding='UTF-8' standalone='yes'?>
<Relationships xmlns="http://schemas.openxmlformats.org/package/2006/relationships"><Relationship Id="rId1" Type="http://schemas.openxmlformats.org/officeDocument/2006/relationships/package" Target="../embeddings/Microsoft_Excel_Worksheet621.xlsx"/></Relationships>
</file>

<file path=ppt/charts/_rels/chart623.xml.rels><?xml version='1.0' encoding='UTF-8' standalone='yes'?>
<Relationships xmlns="http://schemas.openxmlformats.org/package/2006/relationships"><Relationship Id="rId1" Type="http://schemas.openxmlformats.org/officeDocument/2006/relationships/package" Target="../embeddings/Microsoft_Excel_Worksheet622.xlsx"/></Relationships>
</file>

<file path=ppt/charts/_rels/chart624.xml.rels><?xml version='1.0' encoding='UTF-8' standalone='yes'?>
<Relationships xmlns="http://schemas.openxmlformats.org/package/2006/relationships"><Relationship Id="rId1" Type="http://schemas.openxmlformats.org/officeDocument/2006/relationships/package" Target="../embeddings/Microsoft_Excel_Worksheet623.xlsx"/></Relationships>
</file>

<file path=ppt/charts/_rels/chart625.xml.rels><?xml version='1.0' encoding='UTF-8' standalone='yes'?>
<Relationships xmlns="http://schemas.openxmlformats.org/package/2006/relationships"><Relationship Id="rId1" Type="http://schemas.openxmlformats.org/officeDocument/2006/relationships/package" Target="../embeddings/Microsoft_Excel_Worksheet624.xlsx"/></Relationships>
</file>

<file path=ppt/charts/_rels/chart626.xml.rels><?xml version='1.0' encoding='UTF-8' standalone='yes'?>
<Relationships xmlns="http://schemas.openxmlformats.org/package/2006/relationships"><Relationship Id="rId1" Type="http://schemas.openxmlformats.org/officeDocument/2006/relationships/package" Target="../embeddings/Microsoft_Excel_Worksheet625.xlsx"/></Relationships>
</file>

<file path=ppt/charts/_rels/chart627.xml.rels><?xml version='1.0' encoding='UTF-8' standalone='yes'?>
<Relationships xmlns="http://schemas.openxmlformats.org/package/2006/relationships"><Relationship Id="rId1" Type="http://schemas.openxmlformats.org/officeDocument/2006/relationships/package" Target="../embeddings/Microsoft_Excel_Worksheet626.xlsx"/></Relationships>
</file>

<file path=ppt/charts/_rels/chart628.xml.rels><?xml version='1.0' encoding='UTF-8' standalone='yes'?>
<Relationships xmlns="http://schemas.openxmlformats.org/package/2006/relationships"><Relationship Id="rId1" Type="http://schemas.openxmlformats.org/officeDocument/2006/relationships/package" Target="../embeddings/Microsoft_Excel_Worksheet627.xlsx"/></Relationships>
</file>

<file path=ppt/charts/_rels/chart629.xml.rels><?xml version='1.0' encoding='UTF-8' standalone='yes'?>
<Relationships xmlns="http://schemas.openxmlformats.org/package/2006/relationships"><Relationship Id="rId1" Type="http://schemas.openxmlformats.org/officeDocument/2006/relationships/package" Target="../embeddings/Microsoft_Excel_Worksheet62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0.xml.rels><?xml version='1.0' encoding='UTF-8' standalone='yes'?>
<Relationships xmlns="http://schemas.openxmlformats.org/package/2006/relationships"><Relationship Id="rId1" Type="http://schemas.openxmlformats.org/officeDocument/2006/relationships/package" Target="../embeddings/Microsoft_Excel_Worksheet629.xlsx"/></Relationships>
</file>

<file path=ppt/charts/_rels/chart631.xml.rels><?xml version='1.0' encoding='UTF-8' standalone='yes'?>
<Relationships xmlns="http://schemas.openxmlformats.org/package/2006/relationships"><Relationship Id="rId1" Type="http://schemas.openxmlformats.org/officeDocument/2006/relationships/package" Target="../embeddings/Microsoft_Excel_Worksheet630.xlsx"/></Relationships>
</file>

<file path=ppt/charts/_rels/chart632.xml.rels><?xml version='1.0' encoding='UTF-8' standalone='yes'?>
<Relationships xmlns="http://schemas.openxmlformats.org/package/2006/relationships"><Relationship Id="rId1" Type="http://schemas.openxmlformats.org/officeDocument/2006/relationships/package" Target="../embeddings/Microsoft_Excel_Worksheet631.xlsx"/></Relationships>
</file>

<file path=ppt/charts/_rels/chart633.xml.rels><?xml version='1.0' encoding='UTF-8' standalone='yes'?>
<Relationships xmlns="http://schemas.openxmlformats.org/package/2006/relationships"><Relationship Id="rId1" Type="http://schemas.openxmlformats.org/officeDocument/2006/relationships/package" Target="../embeddings/Microsoft_Excel_Worksheet632.xlsx"/></Relationships>
</file>

<file path=ppt/charts/_rels/chart634.xml.rels><?xml version='1.0' encoding='UTF-8' standalone='yes'?>
<Relationships xmlns="http://schemas.openxmlformats.org/package/2006/relationships"><Relationship Id="rId1" Type="http://schemas.openxmlformats.org/officeDocument/2006/relationships/package" Target="../embeddings/Microsoft_Excel_Worksheet633.xlsx"/></Relationships>
</file>

<file path=ppt/charts/_rels/chart635.xml.rels><?xml version='1.0' encoding='UTF-8' standalone='yes'?>
<Relationships xmlns="http://schemas.openxmlformats.org/package/2006/relationships"><Relationship Id="rId1" Type="http://schemas.openxmlformats.org/officeDocument/2006/relationships/package" Target="../embeddings/Microsoft_Excel_Worksheet634.xlsx"/></Relationships>
</file>

<file path=ppt/charts/_rels/chart636.xml.rels><?xml version='1.0' encoding='UTF-8' standalone='yes'?>
<Relationships xmlns="http://schemas.openxmlformats.org/package/2006/relationships"><Relationship Id="rId1" Type="http://schemas.openxmlformats.org/officeDocument/2006/relationships/package" Target="../embeddings/Microsoft_Excel_Worksheet635.xlsx"/></Relationships>
</file>

<file path=ppt/charts/_rels/chart637.xml.rels><?xml version='1.0' encoding='UTF-8' standalone='yes'?>
<Relationships xmlns="http://schemas.openxmlformats.org/package/2006/relationships"><Relationship Id="rId1" Type="http://schemas.openxmlformats.org/officeDocument/2006/relationships/package" Target="../embeddings/Microsoft_Excel_Worksheet636.xlsx"/></Relationships>
</file>

<file path=ppt/charts/_rels/chart638.xml.rels><?xml version='1.0' encoding='UTF-8' standalone='yes'?>
<Relationships xmlns="http://schemas.openxmlformats.org/package/2006/relationships"><Relationship Id="rId1" Type="http://schemas.openxmlformats.org/officeDocument/2006/relationships/package" Target="../embeddings/Microsoft_Excel_Worksheet637.xlsx"/></Relationships>
</file>

<file path=ppt/charts/_rels/chart639.xml.rels><?xml version='1.0' encoding='UTF-8' standalone='yes'?>
<Relationships xmlns="http://schemas.openxmlformats.org/package/2006/relationships"><Relationship Id="rId1" Type="http://schemas.openxmlformats.org/officeDocument/2006/relationships/package" Target="../embeddings/Microsoft_Excel_Worksheet638.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0.xml.rels><?xml version='1.0' encoding='UTF-8' standalone='yes'?>
<Relationships xmlns="http://schemas.openxmlformats.org/package/2006/relationships"><Relationship Id="rId1" Type="http://schemas.openxmlformats.org/officeDocument/2006/relationships/package" Target="../embeddings/Microsoft_Excel_Worksheet639.xlsx"/></Relationships>
</file>

<file path=ppt/charts/_rels/chart641.xml.rels><?xml version='1.0' encoding='UTF-8' standalone='yes'?>
<Relationships xmlns="http://schemas.openxmlformats.org/package/2006/relationships"><Relationship Id="rId1" Type="http://schemas.openxmlformats.org/officeDocument/2006/relationships/package" Target="../embeddings/Microsoft_Excel_Worksheet640.xlsx"/></Relationships>
</file>

<file path=ppt/charts/_rels/chart642.xml.rels><?xml version='1.0' encoding='UTF-8' standalone='yes'?>
<Relationships xmlns="http://schemas.openxmlformats.org/package/2006/relationships"><Relationship Id="rId1" Type="http://schemas.openxmlformats.org/officeDocument/2006/relationships/package" Target="../embeddings/Microsoft_Excel_Worksheet641.xlsx"/></Relationships>
</file>

<file path=ppt/charts/_rels/chart643.xml.rels><?xml version='1.0' encoding='UTF-8' standalone='yes'?>
<Relationships xmlns="http://schemas.openxmlformats.org/package/2006/relationships"><Relationship Id="rId1" Type="http://schemas.openxmlformats.org/officeDocument/2006/relationships/package" Target="../embeddings/Microsoft_Excel_Worksheet642.xlsx"/></Relationships>
</file>

<file path=ppt/charts/_rels/chart644.xml.rels><?xml version='1.0' encoding='UTF-8' standalone='yes'?>
<Relationships xmlns="http://schemas.openxmlformats.org/package/2006/relationships"><Relationship Id="rId1" Type="http://schemas.openxmlformats.org/officeDocument/2006/relationships/package" Target="../embeddings/Microsoft_Excel_Worksheet643.xlsx"/></Relationships>
</file>

<file path=ppt/charts/_rels/chart645.xml.rels><?xml version='1.0' encoding='UTF-8' standalone='yes'?>
<Relationships xmlns="http://schemas.openxmlformats.org/package/2006/relationships"><Relationship Id="rId1" Type="http://schemas.openxmlformats.org/officeDocument/2006/relationships/package" Target="../embeddings/Microsoft_Excel_Worksheet644.xlsx"/></Relationships>
</file>

<file path=ppt/charts/_rels/chart646.xml.rels><?xml version='1.0' encoding='UTF-8' standalone='yes'?>
<Relationships xmlns="http://schemas.openxmlformats.org/package/2006/relationships"><Relationship Id="rId1" Type="http://schemas.openxmlformats.org/officeDocument/2006/relationships/package" Target="../embeddings/Microsoft_Excel_Worksheet645.xlsx"/></Relationships>
</file>

<file path=ppt/charts/_rels/chart647.xml.rels><?xml version='1.0' encoding='UTF-8' standalone='yes'?>
<Relationships xmlns="http://schemas.openxmlformats.org/package/2006/relationships"><Relationship Id="rId1" Type="http://schemas.openxmlformats.org/officeDocument/2006/relationships/package" Target="../embeddings/Microsoft_Excel_Worksheet646.xlsx"/></Relationships>
</file>

<file path=ppt/charts/_rels/chart648.xml.rels><?xml version='1.0' encoding='UTF-8' standalone='yes'?>
<Relationships xmlns="http://schemas.openxmlformats.org/package/2006/relationships"><Relationship Id="rId1" Type="http://schemas.openxmlformats.org/officeDocument/2006/relationships/package" Target="../embeddings/Microsoft_Excel_Worksheet647.xlsx"/></Relationships>
</file>

<file path=ppt/charts/_rels/chart649.xml.rels><?xml version='1.0' encoding='UTF-8' standalone='yes'?>
<Relationships xmlns="http://schemas.openxmlformats.org/package/2006/relationships"><Relationship Id="rId1" Type="http://schemas.openxmlformats.org/officeDocument/2006/relationships/package" Target="../embeddings/Microsoft_Excel_Worksheet648.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0.xml.rels><?xml version='1.0' encoding='UTF-8' standalone='yes'?>
<Relationships xmlns="http://schemas.openxmlformats.org/package/2006/relationships"><Relationship Id="rId1" Type="http://schemas.openxmlformats.org/officeDocument/2006/relationships/package" Target="../embeddings/Microsoft_Excel_Worksheet649.xlsx"/></Relationships>
</file>

<file path=ppt/charts/_rels/chart651.xml.rels><?xml version='1.0' encoding='UTF-8' standalone='yes'?>
<Relationships xmlns="http://schemas.openxmlformats.org/package/2006/relationships"><Relationship Id="rId1" Type="http://schemas.openxmlformats.org/officeDocument/2006/relationships/package" Target="../embeddings/Microsoft_Excel_Worksheet650.xlsx"/></Relationships>
</file>

<file path=ppt/charts/_rels/chart652.xml.rels><?xml version='1.0' encoding='UTF-8' standalone='yes'?>
<Relationships xmlns="http://schemas.openxmlformats.org/package/2006/relationships"><Relationship Id="rId1" Type="http://schemas.openxmlformats.org/officeDocument/2006/relationships/package" Target="../embeddings/Microsoft_Excel_Worksheet651.xlsx"/></Relationships>
</file>

<file path=ppt/charts/_rels/chart653.xml.rels><?xml version='1.0' encoding='UTF-8' standalone='yes'?>
<Relationships xmlns="http://schemas.openxmlformats.org/package/2006/relationships"><Relationship Id="rId1" Type="http://schemas.openxmlformats.org/officeDocument/2006/relationships/package" Target="../embeddings/Microsoft_Excel_Worksheet652.xlsx"/></Relationships>
</file>

<file path=ppt/charts/_rels/chart654.xml.rels><?xml version='1.0' encoding='UTF-8' standalone='yes'?>
<Relationships xmlns="http://schemas.openxmlformats.org/package/2006/relationships"><Relationship Id="rId1" Type="http://schemas.openxmlformats.org/officeDocument/2006/relationships/package" Target="../embeddings/Microsoft_Excel_Worksheet653.xlsx"/></Relationships>
</file>

<file path=ppt/charts/_rels/chart655.xml.rels><?xml version='1.0' encoding='UTF-8' standalone='yes'?>
<Relationships xmlns="http://schemas.openxmlformats.org/package/2006/relationships"><Relationship Id="rId1" Type="http://schemas.openxmlformats.org/officeDocument/2006/relationships/package" Target="../embeddings/Microsoft_Excel_Worksheet654.xlsx"/></Relationships>
</file>

<file path=ppt/charts/_rels/chart656.xml.rels><?xml version='1.0' encoding='UTF-8' standalone='yes'?>
<Relationships xmlns="http://schemas.openxmlformats.org/package/2006/relationships"><Relationship Id="rId1" Type="http://schemas.openxmlformats.org/officeDocument/2006/relationships/package" Target="../embeddings/Microsoft_Excel_Worksheet655.xlsx"/></Relationships>
</file>

<file path=ppt/charts/_rels/chart657.xml.rels><?xml version='1.0' encoding='UTF-8' standalone='yes'?>
<Relationships xmlns="http://schemas.openxmlformats.org/package/2006/relationships"><Relationship Id="rId1" Type="http://schemas.openxmlformats.org/officeDocument/2006/relationships/package" Target="../embeddings/Microsoft_Excel_Worksheet656.xlsx"/></Relationships>
</file>

<file path=ppt/charts/_rels/chart658.xml.rels><?xml version='1.0' encoding='UTF-8' standalone='yes'?>
<Relationships xmlns="http://schemas.openxmlformats.org/package/2006/relationships"><Relationship Id="rId1" Type="http://schemas.openxmlformats.org/officeDocument/2006/relationships/package" Target="../embeddings/Microsoft_Excel_Worksheet657.xlsx"/></Relationships>
</file>

<file path=ppt/charts/_rels/chart659.xml.rels><?xml version='1.0' encoding='UTF-8' standalone='yes'?>
<Relationships xmlns="http://schemas.openxmlformats.org/package/2006/relationships"><Relationship Id="rId1" Type="http://schemas.openxmlformats.org/officeDocument/2006/relationships/package" Target="../embeddings/Microsoft_Excel_Worksheet65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0.xml.rels><?xml version='1.0' encoding='UTF-8' standalone='yes'?>
<Relationships xmlns="http://schemas.openxmlformats.org/package/2006/relationships"><Relationship Id="rId1" Type="http://schemas.openxmlformats.org/officeDocument/2006/relationships/package" Target="../embeddings/Microsoft_Excel_Worksheet659.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0.042576005671826116</c:v>
                </c:pt>
                <c:pt idx="4">
                  <c:v>0.06786666493262843</c:v>
                </c:pt>
                <c:pt idx="5">
                  <c:v>0.008211270959521691</c:v>
                </c:pt>
                <c:pt idx="6">
                  <c:v>0.006245213541104578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0.0015457411727770247</c:v>
                </c:pt>
                <c:pt idx="5">
                  <c:v>0.0016426243187521482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0.00298904892629609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0.03858786058632921</c:v>
                </c:pt>
                <c:pt idx="4">
                  <c:v>0.03604997405042129</c:v>
                </c:pt>
                <c:pt idx="5">
                  <c:v>0.0008613300102536487</c:v>
                </c:pt>
                <c:pt idx="6">
                  <c:v>0.015202084010667067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0.006598935437421412</c:v>
                </c:pt>
                <c:pt idx="5">
                  <c:v>0.0009249816271804104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0.006187144042706589</c:v>
                </c:pt>
                <c:pt idx="6">
                  <c:v>0.0011373098746022441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0.09586879232621612</c:v>
                </c:pt>
                <c:pt idx="1">
                  <c:v>0.09957375071572619</c:v>
                </c:pt>
                <c:pt idx="2">
                  <c:v>0.02132673088801973</c:v>
                </c:pt>
                <c:pt idx="3">
                  <c:v>0.0879238498281898</c:v>
                </c:pt>
                <c:pt idx="4">
                  <c:v>0.08916431444378481</c:v>
                </c:pt>
                <c:pt idx="5">
                  <c:v>0.013823869691957629</c:v>
                </c:pt>
                <c:pt idx="6">
                  <c:v>0.058721265469457835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0.00702867877644882</c:v>
                </c:pt>
                <c:pt idx="4">
                  <c:v>0.013073785998613969</c:v>
                </c:pt>
                <c:pt idx="5">
                  <c:v>0.0010167038769933491</c:v>
                </c:pt>
                <c:pt idx="6">
                  <c:v>0.0040807659982514555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pt idx="3">
                  <c:v>0.004516624612243819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0.0076493165236559725</c:v>
                </c:pt>
                <c:pt idx="1">
                  <c:v>0.051815470780811085</c:v>
                </c:pt>
                <c:pt idx="2">
                  <c:v>0.01594215709113453</c:v>
                </c:pt>
                <c:pt idx="3">
                  <c:v>0.010864007699796176</c:v>
                </c:pt>
                <c:pt idx="4">
                  <c:v>0.02307471247657206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0.017430118012796873</c:v>
                </c:pt>
                <c:pt idx="1">
                  <c:v>0.006896676459028559</c:v>
                </c:pt>
                <c:pt idx="2">
                  <c:v>0.0005509926467823818</c:v>
                </c:pt>
                <c:pt idx="3">
                  <c:v>0.08637700335617779</c:v>
                </c:pt>
                <c:pt idx="4">
                  <c:v>0.04868418445789511</c:v>
                </c:pt>
                <c:pt idx="5">
                  <c:v>0.005902953513784256</c:v>
                </c:pt>
                <c:pt idx="6">
                  <c:v>0.03601168150364239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0.024601452283916452</c:v>
                </c:pt>
                <c:pt idx="4">
                  <c:v>0.025333624994413502</c:v>
                </c:pt>
                <c:pt idx="6">
                  <c:v>0.009943064063006476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0.013973714766895618</c:v>
                </c:pt>
                <c:pt idx="4">
                  <c:v>0.011225344936362687</c:v>
                </c:pt>
                <c:pt idx="6">
                  <c:v>0.0019282263050161511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0.00695029838857444</c:v>
                </c:pt>
                <c:pt idx="1">
                  <c:v>0.0005628323089638882</c:v>
                </c:pt>
                <c:pt idx="3">
                  <c:v>0.0013782360081373568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0.0033414232703054955</c:v>
                </c:pt>
                <c:pt idx="3">
                  <c:v>0.010445875200017316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0.0059607752837843265</c:v>
                </c:pt>
                <c:pt idx="6">
                  <c:v>0.0011559949754697209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0.10022759813425644</c:v>
                </c:pt>
                <c:pt idx="1">
                  <c:v>0.09279875371606594</c:v>
                </c:pt>
                <c:pt idx="2">
                  <c:v>0.015918263654723715</c:v>
                </c:pt>
                <c:pt idx="3">
                  <c:v>0.09915095560148886</c:v>
                </c:pt>
                <c:pt idx="4">
                  <c:v>0.08839693372761925</c:v>
                </c:pt>
                <c:pt idx="5">
                  <c:v>0.012230238309259098</c:v>
                </c:pt>
                <c:pt idx="6">
                  <c:v>0.04582312594844926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0.00927637197050039</c:v>
                </c:pt>
                <c:pt idx="4">
                  <c:v>0.012647326803714777</c:v>
                </c:pt>
                <c:pt idx="6">
                  <c:v>0.004458935038356629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pt idx="3">
                  <c:v>0.004936183327712664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0.0270572284030331</c:v>
                </c:pt>
                <c:pt idx="1">
                  <c:v>0.035376044567647494</c:v>
                </c:pt>
                <c:pt idx="2">
                  <c:v>0.014084415329312514</c:v>
                </c:pt>
                <c:pt idx="3">
                  <c:v>0.02785059272147008</c:v>
                </c:pt>
                <c:pt idx="4">
                  <c:v>0.006012685866039565</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0.01869823302937896</c:v>
                </c:pt>
                <c:pt idx="1">
                  <c:v>0.006679687233131407</c:v>
                </c:pt>
                <c:pt idx="2">
                  <c:v>0.0014200561368374147</c:v>
                </c:pt>
                <c:pt idx="3">
                  <c:v>0.09585083607793642</c:v>
                </c:pt>
                <c:pt idx="4">
                  <c:v>0.045767211578828404</c:v>
                </c:pt>
                <c:pt idx="5">
                  <c:v>0.003248699458216741</c:v>
                </c:pt>
                <c:pt idx="6">
                  <c:v>0.03506296845616245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0.029311488615828822</c:v>
                </c:pt>
                <c:pt idx="4">
                  <c:v>0.02340264724670651</c:v>
                </c:pt>
                <c:pt idx="6">
                  <c:v>0.01074314897231044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0.017717333820981708</c:v>
                </c:pt>
                <c:pt idx="4">
                  <c:v>0.008332888824165328</c:v>
                </c:pt>
                <c:pt idx="5">
                  <c:v>0.0006189913195975047</c:v>
                </c:pt>
                <c:pt idx="6">
                  <c:v>0.0020240018087024276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0.007455685268021398</c:v>
                </c:pt>
                <c:pt idx="1">
                  <c:v>0.0006018103543618291</c:v>
                </c:pt>
                <c:pt idx="3">
                  <c:v>0.001513352776758916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0.003546330589168207</c:v>
                </c:pt>
                <c:pt idx="3">
                  <c:v>0.011141761418859898</c:v>
                </c:pt>
                <c:pt idx="4">
                  <c:v>0.0006224415657264242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0.006725862955688847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0.16726445211307792</c:v>
                </c:pt>
                <c:pt idx="1">
                  <c:v>0.12327808437455488</c:v>
                </c:pt>
                <c:pt idx="2">
                  <c:v>0.026394599406932985</c:v>
                </c:pt>
                <c:pt idx="3">
                  <c:v>0.09100260183660097</c:v>
                </c:pt>
                <c:pt idx="4">
                  <c:v>0.017493418523311304</c:v>
                </c:pt>
                <c:pt idx="5">
                  <c:v>0.010006625732997335</c:v>
                </c:pt>
                <c:pt idx="6">
                  <c:v>0.01445746553996053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0.006642544244570699</c:v>
                </c:pt>
                <c:pt idx="4">
                  <c:v>0.005361926862040679</c:v>
                </c:pt>
                <c:pt idx="5">
                  <c:v>0.0007795375679979612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0.0034074614154897395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0.05301508424316876</c:v>
                </c:pt>
                <c:pt idx="1">
                  <c:v>0.04126410170266737</c:v>
                </c:pt>
                <c:pt idx="2">
                  <c:v>0.02455370032815051</c:v>
                </c:pt>
                <c:pt idx="3">
                  <c:v>0.017573260055994747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0.029617210134617225</c:v>
                </c:pt>
                <c:pt idx="1">
                  <c:v>0.010133497821698818</c:v>
                </c:pt>
                <c:pt idx="2">
                  <c:v>0.0009764985615166986</c:v>
                </c:pt>
                <c:pt idx="3">
                  <c:v>0.06277128105801412</c:v>
                </c:pt>
                <c:pt idx="4">
                  <c:v>0.008839699160575781</c:v>
                </c:pt>
                <c:pt idx="5">
                  <c:v>0.002013178687886079</c:v>
                </c:pt>
                <c:pt idx="6">
                  <c:v>0.01851372895653845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0.02247435338986575</c:v>
                </c:pt>
                <c:pt idx="4">
                  <c:v>0.005218504903063751</c:v>
                </c:pt>
                <c:pt idx="5">
                  <c:v>0.0007241136404066365</c:v>
                </c:pt>
                <c:pt idx="6">
                  <c:v>0.002166655491840629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0.029116897634436447</c:v>
                </c:pt>
                <c:pt idx="4">
                  <c:v>0.01058043176510443</c:v>
                </c:pt>
                <c:pt idx="5">
                  <c:v>0.0015036512084045978</c:v>
                </c:pt>
                <c:pt idx="6">
                  <c:v>0.002545650163746228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0.0012571342961687985</c:v>
                </c:pt>
                <c:pt idx="3">
                  <c:v>0.012273720126917196</c:v>
                </c:pt>
                <c:pt idx="4">
                  <c:v>0.0009236778331459386</c:v>
                </c:pt>
                <c:pt idx="6">
                  <c:v>0.0021657747860135165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2">
                  <c:v>0.006246093531527719</c:v>
                </c:pt>
                <c:pt idx="3">
                  <c:v>0.015376144538722793</c:v>
                </c:pt>
                <c:pt idx="4">
                  <c:v>0.001171915316885769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0.09780720867962829</c:v>
                </c:pt>
                <c:pt idx="3">
                  <c:v>0.056020421288347104</c:v>
                </c:pt>
                <c:pt idx="4">
                  <c:v>0.1236929354456217</c:v>
                </c:pt>
                <c:pt idx="5">
                  <c:v>0.36434411945829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0.0041502421563177835</c:v>
                </c:pt>
                <c:pt idx="4">
                  <c:v>0.011304395117744405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0.034871443651578994</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pt idx="2">
                  <c:v>0.03528388593379154</c:v>
                </c:pt>
                <c:pt idx="3">
                  <c:v>0.017484358702281023</c:v>
                </c:pt>
                <c:pt idx="4">
                  <c:v>0.019922441545302063</c:v>
                </c:pt>
                <c:pt idx="5">
                  <c:v>0.1370362339432582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0.005501323182018693</c:v>
                </c:pt>
                <c:pt idx="3">
                  <c:v>0.005619275945821463</c:v>
                </c:pt>
                <c:pt idx="4">
                  <c:v>0.0022057088352898345</c:v>
                </c:pt>
                <c:pt idx="5">
                  <c:v>0.00979451341502759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0.012188020629412585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0.01615266179677924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0.0025502792371965804</c:v>
                </c:pt>
                <c:pt idx="6">
                  <c:v>0.002293283818936291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0.031630131060365274</c:v>
                </c:pt>
                <c:pt idx="4">
                  <c:v>0.03840741099302747</c:v>
                </c:pt>
                <c:pt idx="5">
                  <c:v>0.0012781198618998933</c:v>
                </c:pt>
                <c:pt idx="6">
                  <c:v>0.014027304417791273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0.0340708675568215</c:v>
                </c:pt>
                <c:pt idx="2">
                  <c:v>0.0036132641452077535</c:v>
                </c:pt>
                <c:pt idx="3">
                  <c:v>0.1184528564058909</c:v>
                </c:pt>
                <c:pt idx="4">
                  <c:v>0.16706288314734632</c:v>
                </c:pt>
                <c:pt idx="5">
                  <c:v>0.019972802675042985</c:v>
                </c:pt>
                <c:pt idx="6">
                  <c:v>0.08421612231175589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0.016576756936286036</c:v>
                </c:pt>
                <c:pt idx="4">
                  <c:v>0.01776328202937841</c:v>
                </c:pt>
                <c:pt idx="6">
                  <c:v>0.009577587829607015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0.007035377650331038</c:v>
                </c:pt>
                <c:pt idx="4">
                  <c:v>0.0009025182266051813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0.027522362210317695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0.12710014428262875</c:v>
                </c:pt>
                <c:pt idx="4">
                  <c:v>0.1039340603060471</c:v>
                </c:pt>
                <c:pt idx="5">
                  <c:v>0.004760486805376035</c:v>
                </c:pt>
                <c:pt idx="6">
                  <c:v>0.055246806802814526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0.03840992587823142</c:v>
                </c:pt>
                <c:pt idx="4">
                  <c:v>0.044290875787418776</c:v>
                </c:pt>
                <c:pt idx="5">
                  <c:v>0.0014130342938764341</c:v>
                </c:pt>
                <c:pt idx="6">
                  <c:v>0.021652353778176505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3">
                  <c:v>0.019169438580023467</c:v>
                </c:pt>
                <c:pt idx="4">
                  <c:v>0.02241934079319624</c:v>
                </c:pt>
                <c:pt idx="5">
                  <c:v>0.0015960842374479398</c:v>
                </c:pt>
                <c:pt idx="6">
                  <c:v>0.0018392365546820212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0.0016853890318583133</c:v>
                </c:pt>
                <c:pt idx="3">
                  <c:v>0.003443542567102146</c:v>
                </c:pt>
                <c:pt idx="4">
                  <c:v>0.0005850626752148668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0.00587986263679223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0.006187144042706589</c:v>
                </c:pt>
                <c:pt idx="6">
                  <c:v>0.0011373098746022441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0.09586879232621612</c:v>
                </c:pt>
                <c:pt idx="1">
                  <c:v>0.09957375071572619</c:v>
                </c:pt>
                <c:pt idx="2">
                  <c:v>0.02132673088801973</c:v>
                </c:pt>
                <c:pt idx="3">
                  <c:v>0.0879238498281898</c:v>
                </c:pt>
                <c:pt idx="4">
                  <c:v>0.08916431444378481</c:v>
                </c:pt>
                <c:pt idx="5">
                  <c:v>0.013823869691957629</c:v>
                </c:pt>
                <c:pt idx="6">
                  <c:v>0.058721265469457835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0.0005133608758594787</c:v>
                </c:pt>
                <c:pt idx="4">
                  <c:v>0.02155842850654838</c:v>
                </c:pt>
                <c:pt idx="5">
                  <c:v>0.0012887984708142045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pt idx="3">
                  <c:v>0.004516624612243819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0.0076493165236559725</c:v>
                </c:pt>
                <c:pt idx="1">
                  <c:v>0.051815470780811085</c:v>
                </c:pt>
                <c:pt idx="2">
                  <c:v>0.01594215709113453</c:v>
                </c:pt>
                <c:pt idx="3">
                  <c:v>0.010864007699796176</c:v>
                </c:pt>
                <c:pt idx="4">
                  <c:v>0.02307471247657206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0.017430118012796873</c:v>
                </c:pt>
                <c:pt idx="1">
                  <c:v>0.006896676459028559</c:v>
                </c:pt>
                <c:pt idx="2">
                  <c:v>0.0005509926467823818</c:v>
                </c:pt>
                <c:pt idx="3">
                  <c:v>0.08637700335617779</c:v>
                </c:pt>
                <c:pt idx="4">
                  <c:v>0.04868418445789511</c:v>
                </c:pt>
                <c:pt idx="5">
                  <c:v>0.005902953513784256</c:v>
                </c:pt>
                <c:pt idx="6">
                  <c:v>0.03601168150364239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0.015120759344428312</c:v>
                </c:pt>
                <c:pt idx="4">
                  <c:v>0.005363969747561835</c:v>
                </c:pt>
                <c:pt idx="5">
                  <c:v>0.000863892589727838</c:v>
                </c:pt>
                <c:pt idx="6">
                  <c:v>0.00391796715862873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0.013973714766895618</c:v>
                </c:pt>
                <c:pt idx="4">
                  <c:v>0.011225344936362687</c:v>
                </c:pt>
                <c:pt idx="6">
                  <c:v>0.0019282263050161511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0.012269911646416432</c:v>
                </c:pt>
                <c:pt idx="4">
                  <c:v>0.009817430910160218</c:v>
                </c:pt>
                <c:pt idx="6">
                  <c:v>0.0015888312145459819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0.000794037433541374</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0.00695029838857444</c:v>
                </c:pt>
                <c:pt idx="1">
                  <c:v>0.0005628323089638882</c:v>
                </c:pt>
                <c:pt idx="3">
                  <c:v>0.0013782360081373568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0.005501323182018693</c:v>
                </c:pt>
                <c:pt idx="3">
                  <c:v>0.009769518102139246</c:v>
                </c:pt>
                <c:pt idx="4">
                  <c:v>0.013510103953034239</c:v>
                </c:pt>
                <c:pt idx="5">
                  <c:v>0.00979451341502759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0.0033414232703054955</c:v>
                </c:pt>
                <c:pt idx="3">
                  <c:v>0.010445875200017316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0.0059607752837843265</c:v>
                </c:pt>
                <c:pt idx="6">
                  <c:v>0.0011559949754697209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0.10022759813425644</c:v>
                </c:pt>
                <c:pt idx="1">
                  <c:v>0.09279875371606594</c:v>
                </c:pt>
                <c:pt idx="2">
                  <c:v>0.015918263654723715</c:v>
                </c:pt>
                <c:pt idx="3">
                  <c:v>0.09915095560148886</c:v>
                </c:pt>
                <c:pt idx="4">
                  <c:v>0.08839693372761925</c:v>
                </c:pt>
                <c:pt idx="5">
                  <c:v>0.012230238309259098</c:v>
                </c:pt>
                <c:pt idx="6">
                  <c:v>0.04582312594844926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0.004257728698966595</c:v>
                </c:pt>
                <c:pt idx="4">
                  <c:v>0.01900575924631353</c:v>
                </c:pt>
                <c:pt idx="5">
                  <c:v>0.0008719443780181551</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pt idx="3">
                  <c:v>0.004936183327712664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0.0270572284030331</c:v>
                </c:pt>
                <c:pt idx="1">
                  <c:v>0.035376044567647494</c:v>
                </c:pt>
                <c:pt idx="2">
                  <c:v>0.014084415329312514</c:v>
                </c:pt>
                <c:pt idx="3">
                  <c:v>0.02785059272147008</c:v>
                </c:pt>
                <c:pt idx="4">
                  <c:v>0.006012685866039565</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0.01869823302937896</c:v>
                </c:pt>
                <c:pt idx="1">
                  <c:v>0.006679687233131407</c:v>
                </c:pt>
                <c:pt idx="2">
                  <c:v>0.0014200561368374147</c:v>
                </c:pt>
                <c:pt idx="3">
                  <c:v>0.09585083607793642</c:v>
                </c:pt>
                <c:pt idx="4">
                  <c:v>0.045767211578828404</c:v>
                </c:pt>
                <c:pt idx="5">
                  <c:v>0.003248699458216741</c:v>
                </c:pt>
                <c:pt idx="6">
                  <c:v>0.03506296845616245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0.01664915853817777</c:v>
                </c:pt>
                <c:pt idx="4">
                  <c:v>0.00507343312642332</c:v>
                </c:pt>
                <c:pt idx="5">
                  <c:v>0.0006990000197638895</c:v>
                </c:pt>
                <c:pt idx="6">
                  <c:v>0.0042271916740755505</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0.017717333820981708</c:v>
                </c:pt>
                <c:pt idx="4">
                  <c:v>0.008332888824165328</c:v>
                </c:pt>
                <c:pt idx="5">
                  <c:v>0.0006189913195975047</c:v>
                </c:pt>
                <c:pt idx="6">
                  <c:v>0.0020240018087024276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0.01560835431403465</c:v>
                </c:pt>
                <c:pt idx="4">
                  <c:v>0.007144005346302942</c:v>
                </c:pt>
                <c:pt idx="6">
                  <c:v>0.0017083816603126864</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0.0008677633179987338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0.007455685268021398</c:v>
                </c:pt>
                <c:pt idx="1">
                  <c:v>0.0006018103543618291</c:v>
                </c:pt>
                <c:pt idx="3">
                  <c:v>0.001513352776758916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0.003546330589168207</c:v>
                </c:pt>
                <c:pt idx="3">
                  <c:v>0.011141761418859898</c:v>
                </c:pt>
                <c:pt idx="4">
                  <c:v>0.0006224415657264242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0.006725862955688847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3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0.16726445211307792</c:v>
                </c:pt>
                <c:pt idx="1">
                  <c:v>0.12327808437455488</c:v>
                </c:pt>
                <c:pt idx="2">
                  <c:v>0.026394599406932985</c:v>
                </c:pt>
                <c:pt idx="3">
                  <c:v>0.09100260183660097</c:v>
                </c:pt>
                <c:pt idx="4">
                  <c:v>0.017493418523311304</c:v>
                </c:pt>
                <c:pt idx="5">
                  <c:v>0.010006625732997335</c:v>
                </c:pt>
                <c:pt idx="6">
                  <c:v>0.01445746553996053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0.009431889986882894</c:v>
                </c:pt>
                <c:pt idx="4">
                  <c:v>0.0013351783817713754</c:v>
                </c:pt>
                <c:pt idx="5">
                  <c:v>0.0005584222682377644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0.0034074614154897395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0.05301508424316876</c:v>
                </c:pt>
                <c:pt idx="1">
                  <c:v>0.04126410170266737</c:v>
                </c:pt>
                <c:pt idx="2">
                  <c:v>0.02455370032815051</c:v>
                </c:pt>
                <c:pt idx="3">
                  <c:v>0.017573260055994747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0.029617210134617225</c:v>
                </c:pt>
                <c:pt idx="1">
                  <c:v>0.010133497821698818</c:v>
                </c:pt>
                <c:pt idx="2">
                  <c:v>0.0009764985615166986</c:v>
                </c:pt>
                <c:pt idx="3">
                  <c:v>0.06277128105801412</c:v>
                </c:pt>
                <c:pt idx="4">
                  <c:v>0.008839699160575781</c:v>
                </c:pt>
                <c:pt idx="5">
                  <c:v>0.002013178687886079</c:v>
                </c:pt>
                <c:pt idx="6">
                  <c:v>0.01851372895653845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0.013013064740984204</c:v>
                </c:pt>
                <c:pt idx="6">
                  <c:v>0.003680449952136209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0.0012571342961687985</c:v>
                </c:pt>
                <c:pt idx="3">
                  <c:v>0.012273720126917196</c:v>
                </c:pt>
                <c:pt idx="4">
                  <c:v>0.0009236778331459386</c:v>
                </c:pt>
                <c:pt idx="6">
                  <c:v>0.0021657747860135165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0.009545737911451517</c:v>
                </c:pt>
                <c:pt idx="6">
                  <c:v>0.0020307495619163573</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2">
                  <c:v>0.006246093531527719</c:v>
                </c:pt>
                <c:pt idx="3">
                  <c:v>0.015376144538722793</c:v>
                </c:pt>
                <c:pt idx="4">
                  <c:v>0.001171915316885769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0.09780720867962829</c:v>
                </c:pt>
                <c:pt idx="3">
                  <c:v>0.056020421288347104</c:v>
                </c:pt>
                <c:pt idx="4">
                  <c:v>0.1236929354456217</c:v>
                </c:pt>
                <c:pt idx="5">
                  <c:v>0.36434411945829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0.001288730080364051</c:v>
                </c:pt>
                <c:pt idx="3">
                  <c:v>0.006361522945187123</c:v>
                </c:pt>
                <c:pt idx="4">
                  <c:v>0.040732079361256356</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0.034871443651578994</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pt idx="2">
                  <c:v>0.03528388593379154</c:v>
                </c:pt>
                <c:pt idx="3">
                  <c:v>0.017484358702281023</c:v>
                </c:pt>
                <c:pt idx="4">
                  <c:v>0.019922441545302063</c:v>
                </c:pt>
                <c:pt idx="5">
                  <c:v>0.1370362339432582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0.005933502736417794</c:v>
                </c:pt>
                <c:pt idx="5">
                  <c:v>0.007874622254900553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0.012188020629412585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0.0059313445853834785</c:v>
                </c:pt>
                <c:pt idx="3">
                  <c:v>0.003810980813723392</c:v>
                </c:pt>
                <c:pt idx="4">
                  <c:v>0.010161516808190364</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0.01615266179677924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0.05763891254811671</c:v>
                </c:pt>
                <c:pt idx="1">
                  <c:v>0.0674944113392715</c:v>
                </c:pt>
                <c:pt idx="2">
                  <c:v>0.014830469698480411</c:v>
                </c:pt>
                <c:pt idx="3">
                  <c:v>0.311340361511987</c:v>
                </c:pt>
                <c:pt idx="4">
                  <c:v>0.32670481642049026</c:v>
                </c:pt>
                <c:pt idx="5">
                  <c:v>0.031846622797020406</c:v>
                </c:pt>
                <c:pt idx="6">
                  <c:v>0.14365222980965356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0.0025502792371965804</c:v>
                </c:pt>
                <c:pt idx="6">
                  <c:v>0.002293283818936291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0.0340708675568215</c:v>
                </c:pt>
                <c:pt idx="2">
                  <c:v>0.0036132641452077535</c:v>
                </c:pt>
                <c:pt idx="3">
                  <c:v>0.1184528564058909</c:v>
                </c:pt>
                <c:pt idx="4">
                  <c:v>0.16706288314734632</c:v>
                </c:pt>
                <c:pt idx="5">
                  <c:v>0.019972802675042985</c:v>
                </c:pt>
                <c:pt idx="6">
                  <c:v>0.08421612231175589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0.00134077844170654</c:v>
                </c:pt>
                <c:pt idx="4">
                  <c:v>0.03608472419551464</c:v>
                </c:pt>
                <c:pt idx="5">
                  <c:v>0.0028996027607409787</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0.05498668281451746</c:v>
                </c:pt>
                <c:pt idx="4">
                  <c:v>0.062054157816797184</c:v>
                </c:pt>
                <c:pt idx="5">
                  <c:v>0.001701873955346538</c:v>
                </c:pt>
                <c:pt idx="6">
                  <c:v>0.03122994160778352</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0.007035377650331038</c:v>
                </c:pt>
                <c:pt idx="4">
                  <c:v>0.0009025182266051813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0.027522362210317695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0.12710014428262875</c:v>
                </c:pt>
                <c:pt idx="4">
                  <c:v>0.1039340603060471</c:v>
                </c:pt>
                <c:pt idx="5">
                  <c:v>0.004760486805376035</c:v>
                </c:pt>
                <c:pt idx="6">
                  <c:v>0.055246806802814526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0.02239313369533663</c:v>
                </c:pt>
                <c:pt idx="4">
                  <c:v>0.009930486514088033</c:v>
                </c:pt>
                <c:pt idx="5">
                  <c:v>0.0016935986381411293</c:v>
                </c:pt>
                <c:pt idx="6">
                  <c:v>0.004933251772692837</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3">
                  <c:v>0.019169438580023467</c:v>
                </c:pt>
                <c:pt idx="4">
                  <c:v>0.02241934079319624</c:v>
                </c:pt>
                <c:pt idx="5">
                  <c:v>0.0015960842374479398</c:v>
                </c:pt>
                <c:pt idx="6">
                  <c:v>0.0018392365546820212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0.017715108013469826</c:v>
                </c:pt>
                <c:pt idx="4">
                  <c:v>0.020969233370288123</c:v>
                </c:pt>
                <c:pt idx="5">
                  <c:v>0.001568825156392376</c:v>
                </c:pt>
                <c:pt idx="6">
                  <c:v>0.001301436460541998</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0.0018234787103835958</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0.0016853890318583133</c:v>
                </c:pt>
                <c:pt idx="3">
                  <c:v>0.003443542567102146</c:v>
                </c:pt>
                <c:pt idx="4">
                  <c:v>0.0005850626752148668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0.0011269855213131173</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0.00587986263679223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0.008413556116870034</c:v>
                </c:pt>
                <c:pt idx="1">
                  <c:v>0.000979934826358286</c:v>
                </c:pt>
                <c:pt idx="2">
                  <c:v>0.0009495574375382925</c:v>
                </c:pt>
                <c:pt idx="3">
                  <c:v>0.006187144042706589</c:v>
                </c:pt>
                <c:pt idx="6">
                  <c:v>0.0011373098746022441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4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0.09586879232621612</c:v>
                </c:pt>
                <c:pt idx="1">
                  <c:v>0.09957375071572619</c:v>
                </c:pt>
                <c:pt idx="2">
                  <c:v>0.02132673088801973</c:v>
                </c:pt>
                <c:pt idx="3">
                  <c:v>0.0879238498281898</c:v>
                </c:pt>
                <c:pt idx="4">
                  <c:v>0.08916431444378481</c:v>
                </c:pt>
                <c:pt idx="5">
                  <c:v>0.013823869691957629</c:v>
                </c:pt>
                <c:pt idx="6">
                  <c:v>0.058721265469457835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0.042939801769624523</c:v>
                </c:pt>
                <c:pt idx="1">
                  <c:v>0.047333613698353136</c:v>
                </c:pt>
                <c:pt idx="2">
                  <c:v>0.0012375199223676357</c:v>
                </c:pt>
                <c:pt idx="3">
                  <c:v>0.004516624612243819</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0.0076493165236559725</c:v>
                </c:pt>
                <c:pt idx="1">
                  <c:v>0.051815470780811085</c:v>
                </c:pt>
                <c:pt idx="2">
                  <c:v>0.01594215709113453</c:v>
                </c:pt>
                <c:pt idx="3">
                  <c:v>0.010864007699796176</c:v>
                </c:pt>
                <c:pt idx="4">
                  <c:v>0.02307471247657206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0.009977077690681397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0.017430118012796873</c:v>
                </c:pt>
                <c:pt idx="1">
                  <c:v>0.006896676459028559</c:v>
                </c:pt>
                <c:pt idx="2">
                  <c:v>0.0005509926467823818</c:v>
                </c:pt>
                <c:pt idx="3">
                  <c:v>0.08637700335617779</c:v>
                </c:pt>
                <c:pt idx="4">
                  <c:v>0.04868418445789511</c:v>
                </c:pt>
                <c:pt idx="5">
                  <c:v>0.005902953513784256</c:v>
                </c:pt>
                <c:pt idx="6">
                  <c:v>0.03601168150364239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0.0015457411727770247</c:v>
                </c:pt>
                <c:pt idx="5">
                  <c:v>0.0016426243187521482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0.001228755046155319</c:v>
                </c:pt>
                <c:pt idx="1">
                  <c:v>0.0010146510037460652</c:v>
                </c:pt>
                <c:pt idx="3">
                  <c:v>0.013973714766895618</c:v>
                </c:pt>
                <c:pt idx="4">
                  <c:v>0.011225344936362687</c:v>
                </c:pt>
                <c:pt idx="6">
                  <c:v>0.0019282263050161511</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0.000794037433541374</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0.0032853400936799348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0.00695029838857444</c:v>
                </c:pt>
                <c:pt idx="1">
                  <c:v>0.0005628323089638882</c:v>
                </c:pt>
                <c:pt idx="3">
                  <c:v>0.0013782360081373568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0.0033414232703054955</c:v>
                </c:pt>
                <c:pt idx="3">
                  <c:v>0.010445875200017316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0.008073994047673462</c:v>
                </c:pt>
                <c:pt idx="1">
                  <c:v>0.002302810392097572</c:v>
                </c:pt>
                <c:pt idx="2">
                  <c:v>0.0012653995581036325</c:v>
                </c:pt>
                <c:pt idx="3">
                  <c:v>0.0059607752837843265</c:v>
                </c:pt>
                <c:pt idx="6">
                  <c:v>0.0011559949754697209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0.10022759813425644</c:v>
                </c:pt>
                <c:pt idx="1">
                  <c:v>0.09279875371606594</c:v>
                </c:pt>
                <c:pt idx="2">
                  <c:v>0.015918263654723715</c:v>
                </c:pt>
                <c:pt idx="3">
                  <c:v>0.09915095560148886</c:v>
                </c:pt>
                <c:pt idx="4">
                  <c:v>0.08839693372761925</c:v>
                </c:pt>
                <c:pt idx="5">
                  <c:v>0.012230238309259098</c:v>
                </c:pt>
                <c:pt idx="6">
                  <c:v>0.04582312594844926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0.03224390871811716</c:v>
                </c:pt>
                <c:pt idx="1">
                  <c:v>0.0552666188302981</c:v>
                </c:pt>
                <c:pt idx="2">
                  <c:v>0.0014257755265727693</c:v>
                </c:pt>
                <c:pt idx="3">
                  <c:v>0.004936183327712664</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0.0270572284030331</c:v>
                </c:pt>
                <c:pt idx="1">
                  <c:v>0.035376044567647494</c:v>
                </c:pt>
                <c:pt idx="2">
                  <c:v>0.014084415329312514</c:v>
                </c:pt>
                <c:pt idx="3">
                  <c:v>0.02785059272147008</c:v>
                </c:pt>
                <c:pt idx="4">
                  <c:v>0.006012685866039565</c:v>
                </c:pt>
                <c:pt idx="5">
                  <c:v>0.0005831296785662687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0.010720937057433691</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0.01869823302937896</c:v>
                </c:pt>
                <c:pt idx="1">
                  <c:v>0.006679687233131407</c:v>
                </c:pt>
                <c:pt idx="2">
                  <c:v>0.0014200561368374147</c:v>
                </c:pt>
                <c:pt idx="3">
                  <c:v>0.09585083607793642</c:v>
                </c:pt>
                <c:pt idx="4">
                  <c:v>0.045767211578828404</c:v>
                </c:pt>
                <c:pt idx="5">
                  <c:v>0.003248699458216741</c:v>
                </c:pt>
                <c:pt idx="6">
                  <c:v>0.03506296845616245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0.00298904892629609</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0.0014956265841326384</c:v>
                </c:pt>
                <c:pt idx="1">
                  <c:v>0.0009662384112823264</c:v>
                </c:pt>
                <c:pt idx="3">
                  <c:v>0.017717333820981708</c:v>
                </c:pt>
                <c:pt idx="4">
                  <c:v>0.008332888824165328</c:v>
                </c:pt>
                <c:pt idx="5">
                  <c:v>0.0006189913195975047</c:v>
                </c:pt>
                <c:pt idx="6">
                  <c:v>0.0020240018087024276</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0.0008677633179987338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0.0031221707663268918</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0.007455685268021398</c:v>
                </c:pt>
                <c:pt idx="1">
                  <c:v>0.0006018103543618291</c:v>
                </c:pt>
                <c:pt idx="3">
                  <c:v>0.001513352776758916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2">
                  <c:v>0.003546330589168207</c:v>
                </c:pt>
                <c:pt idx="3">
                  <c:v>0.011141761418859898</c:v>
                </c:pt>
                <c:pt idx="4">
                  <c:v>0.0006224415657264242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0.20221387220980727</c:v>
                </c:pt>
                <c:pt idx="1">
                  <c:v>0.2107930072873183</c:v>
                </c:pt>
                <c:pt idx="2">
                  <c:v>0.044159218259920335</c:v>
                </c:pt>
                <c:pt idx="3">
                  <c:v>0.22346859162999141</c:v>
                </c:pt>
                <c:pt idx="4">
                  <c:v>0.18575803512433944</c:v>
                </c:pt>
                <c:pt idx="5">
                  <c:v>0.023528004007038382</c:v>
                </c:pt>
                <c:pt idx="6">
                  <c:v>0.11007927148158483</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0.01169541783450998</c:v>
                </c:pt>
                <c:pt idx="1">
                  <c:v>0.0025745601853596235</c:v>
                </c:pt>
                <c:pt idx="2">
                  <c:v>0.003838872258043006</c:v>
                </c:pt>
                <c:pt idx="3">
                  <c:v>0.006725862955688847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0.16726445211307792</c:v>
                </c:pt>
                <c:pt idx="1">
                  <c:v>0.12327808437455488</c:v>
                </c:pt>
                <c:pt idx="2">
                  <c:v>0.026394599406932985</c:v>
                </c:pt>
                <c:pt idx="3">
                  <c:v>0.09100260183660097</c:v>
                </c:pt>
                <c:pt idx="4">
                  <c:v>0.017493418523311304</c:v>
                </c:pt>
                <c:pt idx="5">
                  <c:v>0.010006625732997335</c:v>
                </c:pt>
                <c:pt idx="6">
                  <c:v>0.01445746553996053</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0.19082568466201588</c:v>
                </c:pt>
                <c:pt idx="1">
                  <c:v>0.2087666780946049</c:v>
                </c:pt>
                <c:pt idx="2">
                  <c:v>0.043675373030733926</c:v>
                </c:pt>
                <c:pt idx="3">
                  <c:v>0.22167586302895856</c:v>
                </c:pt>
                <c:pt idx="4">
                  <c:v>0.1764182181966608</c:v>
                </c:pt>
                <c:pt idx="5">
                  <c:v>0.021559404935717695</c:v>
                </c:pt>
                <c:pt idx="6">
                  <c:v>0.09791942245184462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0.05492171530345138</c:v>
                </c:pt>
                <c:pt idx="1">
                  <c:v>0.08126357518184163</c:v>
                </c:pt>
                <c:pt idx="2">
                  <c:v>0.0016198390333431267</c:v>
                </c:pt>
                <c:pt idx="3">
                  <c:v>0.0034074614154897395</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0.05301508424316876</c:v>
                </c:pt>
                <c:pt idx="1">
                  <c:v>0.04126410170266737</c:v>
                </c:pt>
                <c:pt idx="2">
                  <c:v>0.02455370032815051</c:v>
                </c:pt>
                <c:pt idx="3">
                  <c:v>0.017573260055994747</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0.018685554038794017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0.029617210134617225</c:v>
                </c:pt>
                <c:pt idx="1">
                  <c:v>0.010133497821698818</c:v>
                </c:pt>
                <c:pt idx="2">
                  <c:v>0.0009764985615166986</c:v>
                </c:pt>
                <c:pt idx="3">
                  <c:v>0.06277128105801412</c:v>
                </c:pt>
                <c:pt idx="4">
                  <c:v>0.008839699160575781</c:v>
                </c:pt>
                <c:pt idx="5">
                  <c:v>0.002013178687886079</c:v>
                </c:pt>
                <c:pt idx="6">
                  <c:v>0.01851372895653845</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0.02835004871864363</c:v>
                </c:pt>
                <c:pt idx="4">
                  <c:v>0.03712425297180491</c:v>
                </c:pt>
                <c:pt idx="5">
                  <c:v>0.003069581770446634</c:v>
                </c:pt>
                <c:pt idx="6">
                  <c:v>0.005567065547568113</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0.0018393471530751234</c:v>
                </c:pt>
                <c:pt idx="1">
                  <c:v>0.0012571342961687985</c:v>
                </c:pt>
                <c:pt idx="3">
                  <c:v>0.012273720126917196</c:v>
                </c:pt>
                <c:pt idx="4">
                  <c:v>0.0009236778331459386</c:v>
                </c:pt>
                <c:pt idx="6">
                  <c:v>0.0021657747860135165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0.0013118922890757929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0.011834538604963007</c:v>
                </c:pt>
                <c:pt idx="1">
                  <c:v>0.0010603337804167036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0.0006739110058994529</c:v>
                </c:pt>
                <c:pt idx="2">
                  <c:v>0.006246093531527719</c:v>
                </c:pt>
                <c:pt idx="3">
                  <c:v>0.015376144538722793</c:v>
                </c:pt>
                <c:pt idx="4">
                  <c:v>0.001171915316885769</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5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0.09780720867962829</c:v>
                </c:pt>
                <c:pt idx="3">
                  <c:v>0.056020421288347104</c:v>
                </c:pt>
                <c:pt idx="4">
                  <c:v>0.1236929354456217</c:v>
                </c:pt>
                <c:pt idx="5">
                  <c:v>0.36434411945829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0.034871443651578994</c:v>
                </c:pt>
                <c:pt idx="3">
                  <c:v>0.03916918562131481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1">
                  <c:v>0.0008493697688871372</c:v>
                </c:pt>
                <c:pt idx="2">
                  <c:v>0.03528388593379154</c:v>
                </c:pt>
                <c:pt idx="3">
                  <c:v>0.017484358702281023</c:v>
                </c:pt>
                <c:pt idx="4">
                  <c:v>0.019922441545302063</c:v>
                </c:pt>
                <c:pt idx="5">
                  <c:v>0.1370362339432582</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0.0072658667067847325</c:v>
                </c:pt>
                <c:pt idx="3">
                  <c:v>0.003810980813723392</c:v>
                </c:pt>
                <c:pt idx="4">
                  <c:v>0.012188020629412585</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4">
                  <c:v>0.0035567113827713157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5">
                  <c:v>0.01615266179677924</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3">
                  <c:v>0.002184833628921547</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0.0025444376578649774</c:v>
                </c:pt>
                <c:pt idx="1">
                  <c:v>0.0031654837559785343</c:v>
                </c:pt>
                <c:pt idx="3">
                  <c:v>0.0025502792371965804</c:v>
                </c:pt>
                <c:pt idx="6">
                  <c:v>0.002293283818936291</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Aceite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Aerosol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0.033080445760386795</c:v>
                </c:pt>
                <c:pt idx="1">
                  <c:v>0.0340708675568215</c:v>
                </c:pt>
                <c:pt idx="2">
                  <c:v>0.0036132641452077535</c:v>
                </c:pt>
                <c:pt idx="3">
                  <c:v>0.1184528564058909</c:v>
                </c:pt>
                <c:pt idx="4">
                  <c:v>0.16706288314734632</c:v>
                </c:pt>
                <c:pt idx="5">
                  <c:v>0.019972802675042985</c:v>
                </c:pt>
                <c:pt idx="6">
                  <c:v>0.08421612231175589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Emulsion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0.005978306116918745</c:v>
                </c:pt>
                <c:pt idx="1">
                  <c:v>0.011610659437248313</c:v>
                </c:pt>
                <c:pt idx="2">
                  <c:v>0.008976888996987413</c:v>
                </c:pt>
                <c:pt idx="3">
                  <c:v>0.007035377650331038</c:v>
                </c:pt>
                <c:pt idx="4">
                  <c:v>0.0009025182266051813</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Fluido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0.00824781657586923</c:v>
                </c:pt>
                <c:pt idx="1">
                  <c:v>0.013501382933519636</c:v>
                </c:pt>
                <c:pt idx="2">
                  <c:v>0.0011336472703081925</c:v>
                </c:pt>
                <c:pt idx="3">
                  <c:v>0.027522362210317695</c:v>
                </c:pt>
                <c:pt idx="4">
                  <c:v>0.02663993448986078</c:v>
                </c:pt>
                <c:pt idx="5">
                  <c:v>0.0019362855030068452</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0.0008012680382756997</c:v>
                </c:pt>
                <c:pt idx="1">
                  <c:v>0.000924599530334223</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Gel-Crema</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0.004165276660096335</c:v>
                </c:pt>
                <c:pt idx="1">
                  <c:v>0.00363302122926731</c:v>
                </c:pt>
                <c:pt idx="2">
                  <c:v>0.000703325908151189</c:v>
                </c:pt>
                <c:pt idx="3">
                  <c:v>0.12710014428262875</c:v>
                </c:pt>
                <c:pt idx="4">
                  <c:v>0.1039340603060471</c:v>
                </c:pt>
                <c:pt idx="5">
                  <c:v>0.004760486805376035</c:v>
                </c:pt>
                <c:pt idx="6">
                  <c:v>0.055246806802814526</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Liquido</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0.006598935437421412</c:v>
                </c:pt>
                <c:pt idx="5">
                  <c:v>0.0009249816271804104</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0.0011359727068466143</c:v>
                </c:pt>
                <c:pt idx="3">
                  <c:v>0.019169438580023467</c:v>
                </c:pt>
                <c:pt idx="4">
                  <c:v>0.02241934079319624</c:v>
                </c:pt>
                <c:pt idx="5">
                  <c:v>0.0015960842374479398</c:v>
                </c:pt>
                <c:pt idx="6">
                  <c:v>0.0018392365546820212</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Locion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Mousse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0.05965574321449163</c:v>
                </c:pt>
                <c:pt idx="1">
                  <c:v>0.06983355347252945</c:v>
                </c:pt>
                <c:pt idx="2">
                  <c:v>0.0163764700442233</c:v>
                </c:pt>
                <c:pt idx="3">
                  <c:v>0.3190266034168615</c:v>
                </c:pt>
                <c:pt idx="4">
                  <c:v>0.3389449232189925</c:v>
                </c:pt>
                <c:pt idx="5">
                  <c:v>0.03479636360013413</c:v>
                </c:pt>
                <c:pt idx="6">
                  <c:v>0.16136634303276748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5">
                  <c:v>0.0018234787103835958</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Roll-On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4">
                  <c:v>0.005129779148175012</c:v>
                </c:pt>
                <c:pt idx="5">
                  <c:v>0.0006689736980624177</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Serum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0.0016853890318583133</c:v>
                </c:pt>
                <c:pt idx="3">
                  <c:v>0.003443542567102146</c:v>
                </c:pt>
                <c:pt idx="4">
                  <c:v>0.0005850626752148668</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Spray</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0.00587986263679223</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 Stick</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4"/>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0.21784548162098888</c:v>
                </c:pt>
                <c:pt idx="1">
                  <c:v>0.19705803029226204</c:v>
                </c:pt>
                <c:pt idx="2">
                  <c:v>0.038661870444256057</c:v>
                </c:pt>
                <c:pt idx="3">
                  <c:v>0.26687425042330093</c:v>
                </c:pt>
                <c:pt idx="4">
                  <c:v>0.16205945981518768</c:v>
                </c:pt>
                <c:pt idx="5">
                  <c:v>0.020166137495994756</c:v>
                </c:pt>
                <c:pt idx="6">
                  <c:v>0.0973347699080096</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0.20634936048101665</c:v>
                </c:pt>
                <c:pt idx="1">
                  <c:v>0.19470830245296</c:v>
                </c:pt>
                <c:pt idx="2">
                  <c:v>0.03799840246175407</c:v>
                </c:pt>
                <c:pt idx="3">
                  <c:v>0.2642198946810881</c:v>
                </c:pt>
                <c:pt idx="4">
                  <c:v>0.1527909843893449</c:v>
                </c:pt>
                <c:pt idx="5">
                  <c:v>0.018381111293109247</c:v>
                </c:pt>
                <c:pt idx="6">
                  <c:v>0.08408664784372219</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0.03703693861182683</c:v>
                </c:pt>
                <c:pt idx="4">
                  <c:v>0.03160537208273034</c:v>
                </c:pt>
                <c:pt idx="5">
                  <c:v>0.002934773725298629</c:v>
                </c:pt>
                <c:pt idx="6">
                  <c:v>0.005944126136510069</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3"/>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0.3671058404049687</c:v>
                </c:pt>
                <c:pt idx="1">
                  <c:v>0.26294885105212656</c:v>
                </c:pt>
                <c:pt idx="2">
                  <c:v>0.06446954855484399</c:v>
                </c:pt>
                <c:pt idx="3">
                  <c:v>0.2118980108288821</c:v>
                </c:pt>
                <c:pt idx="4">
                  <c:v>0.0348912720561147</c:v>
                </c:pt>
                <c:pt idx="5">
                  <c:v>0.01477544887125599</c:v>
                </c:pt>
                <c:pt idx="6">
                  <c:v>0.04391102823180798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0">
                  <c:v>0.3495472304315569</c:v>
                </c:pt>
                <c:pt idx="1">
                  <c:v>0.2612660249758486</c:v>
                </c:pt>
                <c:pt idx="2">
                  <c:v>0.06437946287107497</c:v>
                </c:pt>
                <c:pt idx="3">
                  <c:v>0.20927082498692792</c:v>
                </c:pt>
                <c:pt idx="4">
                  <c:v>0.02991176611434467</c:v>
                </c:pt>
                <c:pt idx="5">
                  <c:v>0.01266161410778612</c:v>
                </c:pt>
                <c:pt idx="6">
                  <c:v>0.035407373838832606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Sheet1!$B$2:$B$8</c:f>
              <c:numCache>
                <c:formatCode>General</c:formatCode>
                <c:ptCount val="7"/>
                <c:pt idx="3">
                  <c:v>0.03201266271823326</c:v>
                </c:pt>
                <c:pt idx="4">
                  <c:v>0.0016228347784779035</c:v>
                </c:pt>
                <c:pt idx="5">
                  <c:v>0.0006944339020801837</c:v>
                </c:pt>
                <c:pt idx="6">
                  <c:v>0.005713380378072896</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5"/>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7108876626824614"/>
          <c:h val="1"/>
        </c:manualLayout>
      </c:layout>
      <c:barChart>
        <c:barDir val="bar"/>
        <c:grouping val="clustered"/>
        <c:varyColors val="0"/>
        <c:ser>
          <c:idx val="2"/>
          <c:order val="0"/>
          <c:tx>
            <c:strRef>
              <c:f>Sheet1!$B$1</c:f>
              <c:strCache>
                <c:ptCount val="1"/>
                <c:pt idx="0">
                  <c:v>Sun Care</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090-4E17-9290-A5A26918F063}"/>
              </c:ext>
            </c:extLst>
          </c:dPt>
          <c:dPt>
            <c:idx val="14"/>
            <c:invertIfNegative val="0"/>
            <c:bubble3D val="0"/>
            <c:extLst>
              <c:ext xmlns:c16="http://schemas.microsoft.com/office/drawing/2014/chart" uri="{C3380CC4-5D6E-409C-BE32-E72D297353CC}">
                <c16:uniqueId val="{00000001-4090-4E17-9290-A5A26918F063}"/>
              </c:ext>
            </c:extLst>
          </c:dPt>
          <c:dPt>
            <c:idx val="15"/>
            <c:invertIfNegative val="0"/>
            <c:bubble3D val="0"/>
            <c:extLst>
              <c:ext xmlns:c16="http://schemas.microsoft.com/office/drawing/2014/chart" uri="{C3380CC4-5D6E-409C-BE32-E72D297353CC}">
                <c16:uniqueId val="{00000002-4090-4E17-9290-A5A26918F06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0.16003965190514902</c:v>
                </c:pt>
                <c:pt idx="5">
                  <c:v>0.5338050816059688</c:v>
                </c:pt>
              </c:numCache>
            </c:numRef>
          </c:val>
          <c:extLst>
            <c:ext xmlns:c16="http://schemas.microsoft.com/office/drawing/2014/chart" uri="{C3380CC4-5D6E-409C-BE32-E72D297353CC}">
              <c16:uniqueId val="{00000003-4090-4E17-9290-A5A26918F06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E6E3-4AB9-A012-FCFDD5EBF9B3}"/>
              </c:ext>
            </c:extLst>
          </c:dPt>
          <c:dPt>
            <c:idx val="14"/>
            <c:invertIfNegative val="0"/>
            <c:bubble3D val="0"/>
            <c:extLst>
              <c:ext xmlns:c16="http://schemas.microsoft.com/office/drawing/2014/chart" uri="{C3380CC4-5D6E-409C-BE32-E72D297353CC}">
                <c16:uniqueId val="{00000001-E6E3-4AB9-A012-FCFDD5EBF9B3}"/>
              </c:ext>
            </c:extLst>
          </c:dPt>
          <c:dPt>
            <c:idx val="15"/>
            <c:invertIfNegative val="0"/>
            <c:bubble3D val="0"/>
            <c:extLst>
              <c:ext xmlns:c16="http://schemas.microsoft.com/office/drawing/2014/chart" uri="{C3380CC4-5D6E-409C-BE32-E72D297353CC}">
                <c16:uniqueId val="{00000002-E6E3-4AB9-A012-FCFDD5EBF9B3}"/>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0">
                  <c:v>0.011407711693623543</c:v>
                </c:pt>
                <c:pt idx="1">
                  <c:v>0.0008493697688871372</c:v>
                </c:pt>
                <c:pt idx="2">
                  <c:v>0.17522840497178355</c:v>
                </c:pt>
                <c:pt idx="3">
                  <c:v>0.11866978005458788</c:v>
                </c:pt>
                <c:pt idx="4">
                  <c:v>0.15936010900310765</c:v>
                </c:pt>
                <c:pt idx="5">
                  <c:v>0.5180214636360576</c:v>
                </c:pt>
              </c:numCache>
            </c:numRef>
          </c:val>
          <c:extLst>
            <c:ext xmlns:c16="http://schemas.microsoft.com/office/drawing/2014/chart" uri="{C3380CC4-5D6E-409C-BE32-E72D297353CC}">
              <c16:uniqueId val="{00000005-E6E3-4AB9-A012-FCFDD5EBF9B3}"/>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Sunscreen</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658-4A60-A99C-4F7EA000EF8E}"/>
              </c:ext>
            </c:extLst>
          </c:dPt>
          <c:dPt>
            <c:idx val="14"/>
            <c:invertIfNegative val="0"/>
            <c:bubble3D val="0"/>
            <c:extLst>
              <c:ext xmlns:c16="http://schemas.microsoft.com/office/drawing/2014/chart" uri="{C3380CC4-5D6E-409C-BE32-E72D297353CC}">
                <c16:uniqueId val="{00000001-C658-4A60-A99C-4F7EA000EF8E}"/>
              </c:ext>
            </c:extLst>
          </c:dPt>
          <c:dPt>
            <c:idx val="15"/>
            <c:invertIfNegative val="0"/>
            <c:bubble3D val="0"/>
            <c:extLst>
              <c:ext xmlns:c16="http://schemas.microsoft.com/office/drawing/2014/chart" uri="{C3380CC4-5D6E-409C-BE32-E72D297353CC}">
                <c16:uniqueId val="{00000002-C658-4A60-A99C-4F7EA000EF8E}"/>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Sheet1!$A$2:$A$2</c:f>
              <c:strCache>
                <c:ptCount val="1"/>
                <c:pt idx="0">
                  <c:v/>
                </c:pt>
              </c:strCache>
            </c:strRef>
          </c:cat>
          <c:val>
            <c:numRef>
              <c:f>Sheet1!$B$2:$B$7</c:f>
              <c:numCache>
                <c:formatCode>General</c:formatCode>
                <c:ptCount val="6"/>
                <c:pt idx="2">
                  <c:v>0.00722007466574753</c:v>
                </c:pt>
                <c:pt idx="3">
                  <c:v>0.010451376111653789</c:v>
                </c:pt>
                <c:pt idx="4">
                  <c:v>0.056827098905864515</c:v>
                </c:pt>
                <c:pt idx="5">
                  <c:v>0.008283179865251327</c:v>
                </c:pt>
              </c:numCache>
            </c:numRef>
          </c:val>
          <c:extLst>
            <c:ext xmlns:c16="http://schemas.microsoft.com/office/drawing/2014/chart" uri="{C3380CC4-5D6E-409C-BE32-E72D297353CC}">
              <c16:uniqueId val="{00000005-C658-4A60-A99C-4F7EA000EF8E}"/>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max val="0.6"/>
          <c:min val="0.0"/>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3342-4F23-A6C1-C4519D871796}"/>
              </c:ext>
            </c:extLst>
          </c:dPt>
          <c:dPt>
            <c:idx val="14"/>
            <c:invertIfNegative val="0"/>
            <c:bubble3D val="0"/>
            <c:extLst>
              <c:ext xmlns:c16="http://schemas.microsoft.com/office/drawing/2014/chart" uri="{C3380CC4-5D6E-409C-BE32-E72D297353CC}">
                <c16:uniqueId val="{00000001-3342-4F23-A6C1-C4519D871796}"/>
              </c:ext>
            </c:extLst>
          </c:dPt>
          <c:dPt>
            <c:idx val="15"/>
            <c:invertIfNegative val="0"/>
            <c:bubble3D val="0"/>
            <c:extLst>
              <c:ext xmlns:c16="http://schemas.microsoft.com/office/drawing/2014/chart" uri="{C3380CC4-5D6E-409C-BE32-E72D297353CC}">
                <c16:uniqueId val="{00000002-3342-4F23-A6C1-C4519D87179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0.29899999999999999</c:v>
                </c:pt>
              </c:numCache>
            </c:numRef>
          </c:val>
          <c:extLst>
            <c:ext xmlns:c16="http://schemas.microsoft.com/office/drawing/2014/chart" uri="{C3380CC4-5D6E-409C-BE32-E72D297353CC}">
              <c16:uniqueId val="{00000005-3342-4F23-A6C1-C4519D87179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2D1D-4EA2-9470-072E92F5B0A6}"/>
              </c:ext>
            </c:extLst>
          </c:dPt>
          <c:dPt>
            <c:idx val="14"/>
            <c:invertIfNegative val="0"/>
            <c:bubble3D val="0"/>
            <c:extLst>
              <c:ext xmlns:c16="http://schemas.microsoft.com/office/drawing/2014/chart" uri="{C3380CC4-5D6E-409C-BE32-E72D297353CC}">
                <c16:uniqueId val="{00000001-2D1D-4EA2-9470-072E92F5B0A6}"/>
              </c:ext>
            </c:extLst>
          </c:dPt>
          <c:dPt>
            <c:idx val="15"/>
            <c:invertIfNegative val="0"/>
            <c:bubble3D val="0"/>
            <c:extLst>
              <c:ext xmlns:c16="http://schemas.microsoft.com/office/drawing/2014/chart" uri="{C3380CC4-5D6E-409C-BE32-E72D297353CC}">
                <c16:uniqueId val="{00000002-2D1D-4EA2-9470-072E92F5B0A6}"/>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1.2E-2</c:v>
                </c:pt>
              </c:numCache>
            </c:numRef>
          </c:val>
          <c:extLst>
            <c:ext xmlns:c16="http://schemas.microsoft.com/office/drawing/2014/chart" uri="{C3380CC4-5D6E-409C-BE32-E72D297353CC}">
              <c16:uniqueId val="{00000005-2D1D-4EA2-9470-072E92F5B0A6}"/>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89B5-49B1-8FFD-2A151524B551}"/>
              </c:ext>
            </c:extLst>
          </c:dPt>
          <c:dPt>
            <c:idx val="14"/>
            <c:invertIfNegative val="0"/>
            <c:bubble3D val="0"/>
            <c:extLst>
              <c:ext xmlns:c16="http://schemas.microsoft.com/office/drawing/2014/chart" uri="{C3380CC4-5D6E-409C-BE32-E72D297353CC}">
                <c16:uniqueId val="{00000001-89B5-49B1-8FFD-2A151524B551}"/>
              </c:ext>
            </c:extLst>
          </c:dPt>
          <c:dPt>
            <c:idx val="15"/>
            <c:invertIfNegative val="0"/>
            <c:bubble3D val="0"/>
            <c:extLst>
              <c:ext xmlns:c16="http://schemas.microsoft.com/office/drawing/2014/chart" uri="{C3380CC4-5D6E-409C-BE32-E72D297353CC}">
                <c16:uniqueId val="{00000002-89B5-49B1-8FFD-2A151524B551}"/>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
                  <c:v>0.24299999999999999</c:v>
                </c:pt>
              </c:numCache>
            </c:numRef>
          </c:val>
          <c:extLst>
            <c:ext xmlns:c16="http://schemas.microsoft.com/office/drawing/2014/chart" uri="{C3380CC4-5D6E-409C-BE32-E72D297353CC}">
              <c16:uniqueId val="{00000005-89B5-49B1-8FFD-2A151524B551}"/>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0"/>
        <c:axPos val="r"/>
        <c:numFmt formatCode="General" sourceLinked="1"/>
        <c:majorTickMark val="out"/>
        <c:minorTickMark val="none"/>
        <c:tickLblPos val="none"/>
        <c:spPr>
          <a:ln>
            <a:noFill/>
          </a:ln>
        </c:spPr>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7552-4B7C-9479-E26C13836C92}"/>
              </c:ext>
            </c:extLst>
          </c:dPt>
          <c:dPt>
            <c:idx val="14"/>
            <c:invertIfNegative val="0"/>
            <c:bubble3D val="0"/>
            <c:extLst>
              <c:ext xmlns:c16="http://schemas.microsoft.com/office/drawing/2014/chart" uri="{C3380CC4-5D6E-409C-BE32-E72D297353CC}">
                <c16:uniqueId val="{00000001-7552-4B7C-9479-E26C13836C92}"/>
              </c:ext>
            </c:extLst>
          </c:dPt>
          <c:dPt>
            <c:idx val="15"/>
            <c:invertIfNegative val="0"/>
            <c:bubble3D val="0"/>
            <c:extLst>
              <c:ext xmlns:c16="http://schemas.microsoft.com/office/drawing/2014/chart" uri="{C3380CC4-5D6E-409C-BE32-E72D297353CC}">
                <c16:uniqueId val="{00000002-7552-4B7C-9479-E26C13836C92}"/>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0" formatCode="0.0%;\-0.0%;0.0%">
                  <c:v>3.1E-2</c:v>
                </c:pt>
              </c:numCache>
            </c:numRef>
          </c:val>
          <c:extLst>
            <c:ext xmlns:c16="http://schemas.microsoft.com/office/drawing/2014/chart" uri="{C3380CC4-5D6E-409C-BE32-E72D297353CC}">
              <c16:uniqueId val="{00000005-7552-4B7C-9479-E26C13836C92}"/>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A2EC-49A1-A3AC-1FF19B73EC98}"/>
              </c:ext>
            </c:extLst>
          </c:dPt>
          <c:dPt>
            <c:idx val="14"/>
            <c:invertIfNegative val="0"/>
            <c:bubble3D val="0"/>
            <c:extLst>
              <c:ext xmlns:c16="http://schemas.microsoft.com/office/drawing/2014/chart" uri="{C3380CC4-5D6E-409C-BE32-E72D297353CC}">
                <c16:uniqueId val="{00000001-A2EC-49A1-A3AC-1FF19B73EC98}"/>
              </c:ext>
            </c:extLst>
          </c:dPt>
          <c:dPt>
            <c:idx val="15"/>
            <c:invertIfNegative val="0"/>
            <c:bubble3D val="0"/>
            <c:extLst>
              <c:ext xmlns:c16="http://schemas.microsoft.com/office/drawing/2014/chart" uri="{C3380CC4-5D6E-409C-BE32-E72D297353CC}">
                <c16:uniqueId val="{00000002-A2EC-49A1-A3AC-1FF19B73EC98}"/>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
                  <c:v>0.104</c:v>
                </c:pt>
                <c:pt idx="6" formatCode="0.0%">
                  <c:v>0.124</c:v>
                </c:pt>
              </c:numCache>
            </c:numRef>
          </c:val>
          <c:extLst>
            <c:ext xmlns:c16="http://schemas.microsoft.com/office/drawing/2014/chart" uri="{C3380CC4-5D6E-409C-BE32-E72D297353CC}">
              <c16:uniqueId val="{00000005-A2EC-49A1-A3AC-1FF19B73EC98}"/>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one"/>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CC3D-461F-BD06-452D2CA23A8C}"/>
              </c:ext>
            </c:extLst>
          </c:dPt>
          <c:dPt>
            <c:idx val="14"/>
            <c:invertIfNegative val="0"/>
            <c:bubble3D val="0"/>
            <c:extLst>
              <c:ext xmlns:c16="http://schemas.microsoft.com/office/drawing/2014/chart" uri="{C3380CC4-5D6E-409C-BE32-E72D297353CC}">
                <c16:uniqueId val="{00000001-CC3D-461F-BD06-452D2CA23A8C}"/>
              </c:ext>
            </c:extLst>
          </c:dPt>
          <c:dPt>
            <c:idx val="15"/>
            <c:invertIfNegative val="0"/>
            <c:bubble3D val="0"/>
            <c:extLst>
              <c:ext xmlns:c16="http://schemas.microsoft.com/office/drawing/2014/chart" uri="{C3380CC4-5D6E-409C-BE32-E72D297353CC}">
                <c16:uniqueId val="{00000002-CC3D-461F-BD06-452D2CA23A8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3" formatCode="0.0%;\-0.0%;0.0%">
                  <c:v>5.5E-2</c:v>
                </c:pt>
                <c:pt idx="6" formatCode="0.0%;\-0.0%;0.0%">
                  <c:v>0.10199999999999999</c:v>
                </c:pt>
              </c:numCache>
            </c:numRef>
          </c:val>
          <c:extLst>
            <c:ext xmlns:c16="http://schemas.microsoft.com/office/drawing/2014/chart" uri="{C3380CC4-5D6E-409C-BE32-E72D297353CC}">
              <c16:uniqueId val="{00000005-CC3D-461F-BD06-452D2CA23A8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0.9403217592592592"/>
          <c:h val="1"/>
        </c:manualLayout>
      </c:layout>
      <c:barChart>
        <c:barDir val="bar"/>
        <c:grouping val="clustered"/>
        <c:varyColors val="0"/>
        <c:ser>
          <c:idx val="2"/>
          <c:order val="0"/>
          <c:tx>
            <c:strRef>
              <c:f>Sheet1!$B$1</c:f>
              <c:strCache>
                <c:ptCount val="1"/>
                <c:pt idx="0">
                  <c:v>Total</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4EF3-4A4C-B33E-94EFE3C2F04C}"/>
              </c:ext>
            </c:extLst>
          </c:dPt>
          <c:dPt>
            <c:idx val="14"/>
            <c:invertIfNegative val="0"/>
            <c:bubble3D val="0"/>
            <c:extLst>
              <c:ext xmlns:c16="http://schemas.microsoft.com/office/drawing/2014/chart" uri="{C3380CC4-5D6E-409C-BE32-E72D297353CC}">
                <c16:uniqueId val="{00000001-4EF3-4A4C-B33E-94EFE3C2F04C}"/>
              </c:ext>
            </c:extLst>
          </c:dPt>
          <c:dPt>
            <c:idx val="15"/>
            <c:invertIfNegative val="0"/>
            <c:bubble3D val="0"/>
            <c:extLst>
              <c:ext xmlns:c16="http://schemas.microsoft.com/office/drawing/2014/chart" uri="{C3380CC4-5D6E-409C-BE32-E72D297353CC}">
                <c16:uniqueId val="{00000002-4EF3-4A4C-B33E-94EFE3C2F04C}"/>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
                  <c:v>9.0999999999999998E-2</c:v>
                </c:pt>
              </c:numCache>
            </c:numRef>
          </c:val>
          <c:extLst>
            <c:ext xmlns:c16="http://schemas.microsoft.com/office/drawing/2014/chart" uri="{C3380CC4-5D6E-409C-BE32-E72D297353CC}">
              <c16:uniqueId val="{00000005-4EF3-4A4C-B33E-94EFE3C2F04C}"/>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r"/>
        <c:numFmt formatCode="General" sourceLinked="1"/>
        <c:majorTickMark val="out"/>
        <c:minorTickMark val="none"/>
        <c:tickLblPos val="nextTo"/>
        <c:crossAx val="283319136"/>
        <c:crosses val="autoZero"/>
        <c:auto val="1"/>
        <c:lblAlgn val="ctr"/>
        <c:lblOffset val="100"/>
        <c:noMultiLvlLbl val="0"/>
      </c:catAx>
      <c:valAx>
        <c:axId val="283319136"/>
        <c:scaling>
          <c:orientation val="maxMin"/>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Mainstream</c:v>
                </c:pt>
              </c:strCache>
            </c:strRef>
          </c:tx>
          <c:spPr>
            <a:solidFill>
              <a:srgbClr val="BCBBBB"/>
            </a:solidFill>
            <a:ln w="9525" cap="flat" cmpd="sng" algn="ctr">
              <a:noFill/>
              <a:round/>
            </a:ln>
            <a:effectLst/>
          </c:spPr>
          <c:invertIfNegative val="0"/>
          <c:dPt>
            <c:idx val="13"/>
            <c:invertIfNegative val="0"/>
            <c:bubble3D val="0"/>
            <c:extLst>
              <c:ext xmlns:c16="http://schemas.microsoft.com/office/drawing/2014/chart" uri="{C3380CC4-5D6E-409C-BE32-E72D297353CC}">
                <c16:uniqueId val="{00000000-066D-4A78-8CA8-AA03E9034A39}"/>
              </c:ext>
            </c:extLst>
          </c:dPt>
          <c:dPt>
            <c:idx val="14"/>
            <c:invertIfNegative val="0"/>
            <c:bubble3D val="0"/>
            <c:extLst>
              <c:ext xmlns:c16="http://schemas.microsoft.com/office/drawing/2014/chart" uri="{C3380CC4-5D6E-409C-BE32-E72D297353CC}">
                <c16:uniqueId val="{00000001-066D-4A78-8CA8-AA03E9034A39}"/>
              </c:ext>
            </c:extLst>
          </c:dPt>
          <c:dPt>
            <c:idx val="15"/>
            <c:invertIfNegative val="0"/>
            <c:bubble3D val="0"/>
            <c:extLst>
              <c:ext xmlns:c16="http://schemas.microsoft.com/office/drawing/2014/chart" uri="{C3380CC4-5D6E-409C-BE32-E72D297353CC}">
                <c16:uniqueId val="{00000002-066D-4A78-8CA8-AA03E9034A39}"/>
              </c:ext>
            </c:extLst>
          </c:dPt>
          <c:dLbls>
            <c:numFmt formatCode="0.0%" sourceLinked="0"/>
            <c:spPr>
              <a:noFill/>
              <a:ln>
                <a:noFill/>
              </a:ln>
              <a:effectLst/>
            </c:spPr>
            <c:txPr>
              <a:bodyPr wrap="none" lIns="38100" tIns="19050" rIns="38100" bIns="19050" anchor="ctr">
                <a:spAutoFit/>
              </a:bodyPr>
              <a:lstStyle/>
              <a:p>
                <a:pPr>
                  <a:defRPr sz="700">
                    <a:solidFill>
                      <a:schemeClr val="tx2"/>
                    </a:solidFill>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50000"/>
                          <a:lumOff val="50000"/>
                        </a:schemeClr>
                      </a:solidFill>
                    </a:ln>
                    <a:effectLst/>
                  </c:spPr>
                </c15:leaderLines>
              </c:ext>
            </c:extLst>
          </c:dLbls>
          <c:cat>
            <c:strRef>
              <c:f>Sheet1!$A$2:$A$11</c:f>
              <c:strCache>
                <c:ptCount val="10"/>
                <c:pt idx="0">
                  <c:v>2000+ ML</c:v>
                </c:pt>
                <c:pt idx="1">
                  <c:v>1400-1600 ML</c:v>
                </c:pt>
                <c:pt idx="2">
                  <c:v>1200-1400 ML</c:v>
                </c:pt>
                <c:pt idx="3">
                  <c:v>1000-1200 ML</c:v>
                </c:pt>
                <c:pt idx="4">
                  <c:v>700-800 ML</c:v>
                </c:pt>
                <c:pt idx="5">
                  <c:v>600-700 ML</c:v>
                </c:pt>
                <c:pt idx="6">
                  <c:v>500-600 ML</c:v>
                </c:pt>
                <c:pt idx="7">
                  <c:v>400-500 ML</c:v>
                </c:pt>
                <c:pt idx="8">
                  <c:v>300-400 ML</c:v>
                </c:pt>
                <c:pt idx="9">
                  <c:v>0-300 ML</c:v>
                </c:pt>
              </c:strCache>
            </c:strRef>
          </c:cat>
          <c:val>
            <c:numRef>
              <c:f>Sheet1!$B$2:$B$11</c:f>
              <c:numCache>
                <c:formatCode>General</c:formatCode>
                <c:ptCount val="10"/>
                <c:pt idx="6" formatCode="0.0%;\-0.0%;0.0%">
                  <c:v>6.0000000000000001E-3</c:v>
                </c:pt>
              </c:numCache>
            </c:numRef>
          </c:val>
          <c:extLst>
            <c:ext xmlns:c16="http://schemas.microsoft.com/office/drawing/2014/chart" uri="{C3380CC4-5D6E-409C-BE32-E72D297353CC}">
              <c16:uniqueId val="{00000005-066D-4A78-8CA8-AA03E9034A39}"/>
            </c:ext>
          </c:extLst>
        </c:ser>
        <c:dLbls>
          <c:dLblPos val="inBase"/>
          <c:showLegendKey val="0"/>
          <c:showVal val="1"/>
          <c:showCatName val="0"/>
          <c:showSerName val="0"/>
          <c:showPercent val="0"/>
          <c:showBubbleSize val="0"/>
        </c:dLbls>
        <c:gapWidth val="10"/>
        <c:axId val="283312864"/>
        <c:axId val="283319136"/>
      </c:barChart>
      <c:catAx>
        <c:axId val="283312864"/>
        <c:scaling>
          <c:orientation val="maxMin"/>
        </c:scaling>
        <c:delete val="1"/>
        <c:axPos val="l"/>
        <c:numFmt formatCode="General" sourceLinked="1"/>
        <c:majorTickMark val="out"/>
        <c:minorTickMark val="none"/>
        <c:tickLblPos val="nextTo"/>
        <c:crossAx val="283319136"/>
        <c:crosses val="autoZero"/>
        <c:auto val="1"/>
        <c:lblAlgn val="ctr"/>
        <c:lblOffset val="100"/>
        <c:noMultiLvlLbl val="0"/>
      </c:catAx>
      <c:valAx>
        <c:axId val="283319136"/>
        <c:scaling>
          <c:orientation val="minMax"/>
        </c:scaling>
        <c:delete val="1"/>
        <c:axPos val="t"/>
        <c:numFmt formatCode="0%" sourceLinked="0"/>
        <c:majorTickMark val="out"/>
        <c:minorTickMark val="none"/>
        <c:tickLblPos val="nextTo"/>
        <c:crossAx val="28331286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accent1"/>
          </a:solidFill>
          <a:latin typeface="+mn-lt"/>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2FB53-A71A-4C0E-9583-1C878767219E}" type="datetimeFigureOut">
              <a:rPr lang="en-AE" smtClean="0"/>
              <a:t>01/07/2025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CEFF-CD3C-4786-A618-EEEB1573EC82}" type="slidenum">
              <a:rPr lang="en-AE" smtClean="0"/>
              <a:t>‹#›</a:t>
            </a:fld>
            <a:endParaRPr lang="en-AE"/>
          </a:p>
        </p:txBody>
      </p:sp>
    </p:spTree>
    <p:extLst>
      <p:ext uri="{BB962C8B-B14F-4D97-AF65-F5344CB8AC3E}">
        <p14:creationId xmlns:p14="http://schemas.microsoft.com/office/powerpoint/2010/main" val="36610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FF46-7F2D-8A7D-ADCC-D9F0B0C81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01129-BA19-6312-802A-36E453F3E37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8089F-52EF-3D95-5ACE-64F75B224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6F79116-66C2-7524-DB13-F9895BF6E6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80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2.emf"/><Relationship Id="rId5"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oleObject" Target="../embeddings/oleObject11.bin"/><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oleObject" Target="../embeddings/oleObject12.bin"/><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oleObject" Target="../embeddings/oleObject13.bin"/><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oleObject" Target="../embeddings/oleObject14.bin"/><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oleObject" Target="../embeddings/oleObject15.bin"/><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oleObject" Target="../embeddings/oleObject16.bin"/><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 Id="rId3" Type="http://schemas.openxmlformats.org/officeDocument/2006/relationships/oleObject" Target="../embeddings/oleObject17.bin"/><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 Id="rId3" Type="http://schemas.openxmlformats.org/officeDocument/2006/relationships/oleObject" Target="../embeddings/oleObject18.bin"/><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 Id="rId3" Type="http://schemas.openxmlformats.org/officeDocument/2006/relationships/oleObject" Target="../embeddings/oleObject19.bin"/><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 Id="rId3" Type="http://schemas.openxmlformats.org/officeDocument/2006/relationships/oleObject" Target="../embeddings/oleObject20.bin"/><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 Id="rId3" Type="http://schemas.openxmlformats.org/officeDocument/2006/relationships/oleObject" Target="../embeddings/oleObject21.bin"/><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oleObject" Target="../embeddings/oleObject22.bin"/><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 Id="rId3" Type="http://schemas.openxmlformats.org/officeDocument/2006/relationships/oleObject" Target="../embeddings/oleObject23.bin"/><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Master" Target="../slideMasters/slideMaster1.xml"/><Relationship Id="rId3" Type="http://schemas.openxmlformats.org/officeDocument/2006/relationships/oleObject" Target="../embeddings/oleObject24.bin"/><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slideMaster" Target="../slideMasters/slideMaster1.xml"/><Relationship Id="rId5" Type="http://schemas.openxmlformats.org/officeDocument/2006/relationships/oleObject" Target="../embeddings/oleObject25.bin"/><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5.bin"/><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oleObject" Target="../embeddings/oleObject6.bin"/><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oleObject" Target="../embeddings/oleObject7.bin"/><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oleObject" Target="../embeddings/oleObject8.bin"/><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oleObject" Target="../embeddings/oleObject9.bin"/><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oleObject" Target="../embeddings/oleObject10.bin"/><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379188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153E8F8-C725-490B-A2BB-18588F7B4ACF}"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468375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B164E6A2-227B-438D-8602-2BE83213BCB8}"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009630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5E6583AB-8E60-4A4E-ADAC-A952AD7E92D3}"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7464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F0C12ED-7BE9-4C80-94EE-FFFC04096FE6}"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48742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4CAD5E5-A41D-49C7-A105-BB809A85D722}"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07318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3CC7FAB7-0A3F-426C-810A-90CBD5D51450}"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63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C05B939-E4D8-4036-AFC5-12B85E4BA477}"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61579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A091353-1AD6-4727-A2AB-36EE75081A64}" type="datetime1">
              <a:rPr lang="en-US" smtClean="0"/>
              <a:t>7/1/2025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96864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82BA3E0-7D23-4C20-89C0-E27F55EEA54B}" type="datetime1">
              <a:rPr lang="en-US" smtClean="0"/>
              <a:t>7/1/2025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19626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C88635C9-C986-4FCC-A78C-2B876475CCA0}" type="datetime1">
              <a:rPr lang="en-US" smtClean="0"/>
              <a:t>7/1/2025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000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528286-1755-4E94-BF8E-E813592D6D60}"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65160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E931C11D-6280-4641-9503-8E75F01BCCC5}" type="datetime1">
              <a:rPr lang="en-US" smtClean="0"/>
              <a:t>7/1/2025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6262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79CD4036-DD11-40EA-BEEE-E02523992CB3}" type="datetime1">
              <a:rPr lang="en-US" smtClean="0"/>
              <a:t>7/1/2025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95751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82D4C315-07EB-4321-8252-A24E9FC3DEA6}" type="datetime1">
              <a:rPr lang="en-US" smtClean="0"/>
              <a:t>7/1/2025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830844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503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72A7EB78-2068-4D4B-88B1-EBD0FDF88D43}" type="datetime1">
              <a:rPr lang="en-US" smtClean="0"/>
              <a:t>7/1/2025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43116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C91DEF0D-2B75-4A09-A9B1-FECD88798F29}" type="datetime1">
              <a:rPr lang="en-US" smtClean="0"/>
              <a:t>7/1/2025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6546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4EE71A3-D7B7-4DE1-AE6D-53A52E9E346A}"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8129904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C8D7BDDC-C794-46B8-9A4F-2DD329D637F6}"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8739234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F6BE27BD-74BC-4659-9C5F-AEDA0FFC10A2}"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8522456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4173D8A8-8AB0-4609-A9BC-EA4284AFF02B}" type="datetime1">
              <a:rPr lang="en-US" smtClean="0"/>
              <a:pPr/>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881503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F039F0E9-E231-4FD7-B664-30235751A54D}" type="datetime1">
              <a:rPr lang="en-US" smtClean="0"/>
              <a:t>7/1/2025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169220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44BBA10-8818-48FF-90BC-F125AC190F69}" type="datetime1">
              <a:rPr lang="en-US" smtClean="0"/>
              <a:t>7/1/2025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563889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oleObject" Target="../embeddings/oleObject1.bin"/><Relationship Id="rId2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8ECCD11A-1697-44D1-8692-AEA971CE15AD}" type="datetime1">
              <a:rPr lang="en-US" smtClean="0"/>
              <a:t>7/1/2025</a:t>
            </a:fld>
            <a:endParaRPr lang="en-US" dirty="0"/>
          </a:p>
        </p:txBody>
      </p:sp>
    </p:spTree>
    <p:extLst>
      <p:ext uri="{BB962C8B-B14F-4D97-AF65-F5344CB8AC3E}">
        <p14:creationId xmlns:p14="http://schemas.microsoft.com/office/powerpoint/2010/main" val="2656213192"/>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4014" r:id="rId23"/>
    <p:sldLayoutId id="214748401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xml"/><Relationship Id="rId7" Type="http://schemas.openxmlformats.org/officeDocument/2006/relationships/chart" Target="../charts/chart2.xml"/><Relationship Id="rId8" Type="http://schemas.openxmlformats.org/officeDocument/2006/relationships/chart" Target="../charts/chart3.xml"/><Relationship Id="rId9" Type="http://schemas.openxmlformats.org/officeDocument/2006/relationships/chart" Target="../charts/chart4.xml"/><Relationship Id="rId10" Type="http://schemas.openxmlformats.org/officeDocument/2006/relationships/chart" Target="../charts/chart5.xml"/><Relationship Id="rId11" Type="http://schemas.openxmlformats.org/officeDocument/2006/relationships/chart" Target="../charts/chart6.xml"/><Relationship Id="rId12" Type="http://schemas.openxmlformats.org/officeDocument/2006/relationships/chart" Target="../charts/chart7.xml"/><Relationship Id="rId13" Type="http://schemas.openxmlformats.org/officeDocument/2006/relationships/chart" Target="../charts/chart8.xml"/><Relationship Id="rId14" Type="http://schemas.openxmlformats.org/officeDocument/2006/relationships/chart" Target="../charts/chart9.xml"/><Relationship Id="rId15" Type="http://schemas.openxmlformats.org/officeDocument/2006/relationships/chart" Target="../charts/chart10.xml"/><Relationship Id="rId16" Type="http://schemas.openxmlformats.org/officeDocument/2006/relationships/chart" Target="../charts/chart11.xml"/></Relationships>
</file>

<file path=ppt/slides/_rels/slide10.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 Id="rId3" Type="http://schemas.openxmlformats.org/officeDocument/2006/relationships/notesSlide" Target="../notesSlides/notesSlide1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00.xml"/><Relationship Id="rId7" Type="http://schemas.openxmlformats.org/officeDocument/2006/relationships/chart" Target="../charts/chart101.xml"/><Relationship Id="rId8" Type="http://schemas.openxmlformats.org/officeDocument/2006/relationships/chart" Target="../charts/chart102.xml"/><Relationship Id="rId9" Type="http://schemas.openxmlformats.org/officeDocument/2006/relationships/chart" Target="../charts/chart103.xml"/><Relationship Id="rId10" Type="http://schemas.openxmlformats.org/officeDocument/2006/relationships/chart" Target="../charts/chart104.xml"/><Relationship Id="rId11" Type="http://schemas.openxmlformats.org/officeDocument/2006/relationships/chart" Target="../charts/chart105.xml"/><Relationship Id="rId12" Type="http://schemas.openxmlformats.org/officeDocument/2006/relationships/chart" Target="../charts/chart106.xml"/><Relationship Id="rId13" Type="http://schemas.openxmlformats.org/officeDocument/2006/relationships/chart" Target="../charts/chart107.xml"/><Relationship Id="rId14" Type="http://schemas.openxmlformats.org/officeDocument/2006/relationships/chart" Target="../charts/chart108.xml"/><Relationship Id="rId15" Type="http://schemas.openxmlformats.org/officeDocument/2006/relationships/chart" Target="../charts/chart109.xml"/><Relationship Id="rId16" Type="http://schemas.openxmlformats.org/officeDocument/2006/relationships/chart" Target="../charts/chart110.xml"/></Relationships>
</file>

<file path=ppt/slides/_rels/slide11.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11.xml"/><Relationship Id="rId7" Type="http://schemas.openxmlformats.org/officeDocument/2006/relationships/chart" Target="../charts/chart112.xml"/><Relationship Id="rId8" Type="http://schemas.openxmlformats.org/officeDocument/2006/relationships/chart" Target="../charts/chart113.xml"/><Relationship Id="rId9" Type="http://schemas.openxmlformats.org/officeDocument/2006/relationships/chart" Target="../charts/chart114.xml"/><Relationship Id="rId10" Type="http://schemas.openxmlformats.org/officeDocument/2006/relationships/chart" Target="../charts/chart115.xml"/><Relationship Id="rId11" Type="http://schemas.openxmlformats.org/officeDocument/2006/relationships/chart" Target="../charts/chart116.xml"/><Relationship Id="rId12" Type="http://schemas.openxmlformats.org/officeDocument/2006/relationships/chart" Target="../charts/chart117.xml"/><Relationship Id="rId13" Type="http://schemas.openxmlformats.org/officeDocument/2006/relationships/chart" Target="../charts/chart118.xml"/><Relationship Id="rId14" Type="http://schemas.openxmlformats.org/officeDocument/2006/relationships/chart" Target="../charts/chart119.xml"/><Relationship Id="rId15" Type="http://schemas.openxmlformats.org/officeDocument/2006/relationships/chart" Target="../charts/chart120.xml"/><Relationship Id="rId16" Type="http://schemas.openxmlformats.org/officeDocument/2006/relationships/chart" Target="../charts/chart121.xml"/></Relationships>
</file>

<file path=ppt/slides/_rels/slide12.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 Id="rId3" Type="http://schemas.openxmlformats.org/officeDocument/2006/relationships/notesSlide" Target="../notesSlides/notesSlide1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2.xml"/><Relationship Id="rId7" Type="http://schemas.openxmlformats.org/officeDocument/2006/relationships/chart" Target="../charts/chart123.xml"/><Relationship Id="rId8" Type="http://schemas.openxmlformats.org/officeDocument/2006/relationships/chart" Target="../charts/chart124.xml"/><Relationship Id="rId9" Type="http://schemas.openxmlformats.org/officeDocument/2006/relationships/chart" Target="../charts/chart125.xml"/><Relationship Id="rId10" Type="http://schemas.openxmlformats.org/officeDocument/2006/relationships/chart" Target="../charts/chart126.xml"/><Relationship Id="rId11" Type="http://schemas.openxmlformats.org/officeDocument/2006/relationships/chart" Target="../charts/chart127.xml"/><Relationship Id="rId12" Type="http://schemas.openxmlformats.org/officeDocument/2006/relationships/chart" Target="../charts/chart128.xml"/><Relationship Id="rId13" Type="http://schemas.openxmlformats.org/officeDocument/2006/relationships/chart" Target="../charts/chart129.xml"/><Relationship Id="rId14" Type="http://schemas.openxmlformats.org/officeDocument/2006/relationships/chart" Target="../charts/chart130.xml"/><Relationship Id="rId15" Type="http://schemas.openxmlformats.org/officeDocument/2006/relationships/chart" Target="../charts/chart131.xml"/><Relationship Id="rId16" Type="http://schemas.openxmlformats.org/officeDocument/2006/relationships/chart" Target="../charts/chart132.xml"/></Relationships>
</file>

<file path=ppt/slides/_rels/slide13.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 Id="rId3" Type="http://schemas.openxmlformats.org/officeDocument/2006/relationships/notesSlide" Target="../notesSlides/notesSlide1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33.xml"/><Relationship Id="rId7" Type="http://schemas.openxmlformats.org/officeDocument/2006/relationships/chart" Target="../charts/chart134.xml"/><Relationship Id="rId8" Type="http://schemas.openxmlformats.org/officeDocument/2006/relationships/chart" Target="../charts/chart135.xml"/><Relationship Id="rId9" Type="http://schemas.openxmlformats.org/officeDocument/2006/relationships/chart" Target="../charts/chart136.xml"/><Relationship Id="rId10" Type="http://schemas.openxmlformats.org/officeDocument/2006/relationships/chart" Target="../charts/chart137.xml"/><Relationship Id="rId11" Type="http://schemas.openxmlformats.org/officeDocument/2006/relationships/chart" Target="../charts/chart138.xml"/><Relationship Id="rId12" Type="http://schemas.openxmlformats.org/officeDocument/2006/relationships/chart" Target="../charts/chart139.xml"/><Relationship Id="rId13" Type="http://schemas.openxmlformats.org/officeDocument/2006/relationships/chart" Target="../charts/chart140.xml"/><Relationship Id="rId14" Type="http://schemas.openxmlformats.org/officeDocument/2006/relationships/chart" Target="../charts/chart141.xml"/><Relationship Id="rId15" Type="http://schemas.openxmlformats.org/officeDocument/2006/relationships/chart" Target="../charts/chart142.xml"/><Relationship Id="rId16" Type="http://schemas.openxmlformats.org/officeDocument/2006/relationships/chart" Target="../charts/chart143.xml"/></Relationships>
</file>

<file path=ppt/slides/_rels/slide1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44.xml"/><Relationship Id="rId7" Type="http://schemas.openxmlformats.org/officeDocument/2006/relationships/chart" Target="../charts/chart145.xml"/><Relationship Id="rId8" Type="http://schemas.openxmlformats.org/officeDocument/2006/relationships/chart" Target="../charts/chart146.xml"/><Relationship Id="rId9" Type="http://schemas.openxmlformats.org/officeDocument/2006/relationships/chart" Target="../charts/chart147.xml"/><Relationship Id="rId10" Type="http://schemas.openxmlformats.org/officeDocument/2006/relationships/chart" Target="../charts/chart148.xml"/><Relationship Id="rId11" Type="http://schemas.openxmlformats.org/officeDocument/2006/relationships/chart" Target="../charts/chart149.xml"/><Relationship Id="rId12" Type="http://schemas.openxmlformats.org/officeDocument/2006/relationships/chart" Target="../charts/chart150.xml"/><Relationship Id="rId13" Type="http://schemas.openxmlformats.org/officeDocument/2006/relationships/chart" Target="../charts/chart151.xml"/><Relationship Id="rId14" Type="http://schemas.openxmlformats.org/officeDocument/2006/relationships/chart" Target="../charts/chart152.xml"/><Relationship Id="rId15" Type="http://schemas.openxmlformats.org/officeDocument/2006/relationships/chart" Target="../charts/chart153.xml"/><Relationship Id="rId16" Type="http://schemas.openxmlformats.org/officeDocument/2006/relationships/chart" Target="../charts/chart154.xml"/></Relationships>
</file>

<file path=ppt/slides/_rels/slide15.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55.xml"/><Relationship Id="rId7" Type="http://schemas.openxmlformats.org/officeDocument/2006/relationships/chart" Target="../charts/chart156.xml"/><Relationship Id="rId8" Type="http://schemas.openxmlformats.org/officeDocument/2006/relationships/chart" Target="../charts/chart157.xml"/><Relationship Id="rId9" Type="http://schemas.openxmlformats.org/officeDocument/2006/relationships/chart" Target="../charts/chart158.xml"/><Relationship Id="rId10" Type="http://schemas.openxmlformats.org/officeDocument/2006/relationships/chart" Target="../charts/chart159.xml"/><Relationship Id="rId11" Type="http://schemas.openxmlformats.org/officeDocument/2006/relationships/chart" Target="../charts/chart160.xml"/><Relationship Id="rId12" Type="http://schemas.openxmlformats.org/officeDocument/2006/relationships/chart" Target="../charts/chart161.xml"/><Relationship Id="rId13" Type="http://schemas.openxmlformats.org/officeDocument/2006/relationships/chart" Target="../charts/chart162.xml"/><Relationship Id="rId14" Type="http://schemas.openxmlformats.org/officeDocument/2006/relationships/chart" Target="../charts/chart163.xml"/><Relationship Id="rId15" Type="http://schemas.openxmlformats.org/officeDocument/2006/relationships/chart" Target="../charts/chart164.xml"/><Relationship Id="rId16" Type="http://schemas.openxmlformats.org/officeDocument/2006/relationships/chart" Target="../charts/chart165.xml"/></Relationships>
</file>

<file path=ppt/slides/_rels/slide16.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66.xml"/><Relationship Id="rId7" Type="http://schemas.openxmlformats.org/officeDocument/2006/relationships/chart" Target="../charts/chart167.xml"/><Relationship Id="rId8" Type="http://schemas.openxmlformats.org/officeDocument/2006/relationships/chart" Target="../charts/chart168.xml"/><Relationship Id="rId9" Type="http://schemas.openxmlformats.org/officeDocument/2006/relationships/chart" Target="../charts/chart169.xml"/><Relationship Id="rId10" Type="http://schemas.openxmlformats.org/officeDocument/2006/relationships/chart" Target="../charts/chart170.xml"/><Relationship Id="rId11" Type="http://schemas.openxmlformats.org/officeDocument/2006/relationships/chart" Target="../charts/chart171.xml"/><Relationship Id="rId12" Type="http://schemas.openxmlformats.org/officeDocument/2006/relationships/chart" Target="../charts/chart172.xml"/><Relationship Id="rId13" Type="http://schemas.openxmlformats.org/officeDocument/2006/relationships/chart" Target="../charts/chart173.xml"/><Relationship Id="rId14" Type="http://schemas.openxmlformats.org/officeDocument/2006/relationships/chart" Target="../charts/chart174.xml"/><Relationship Id="rId15" Type="http://schemas.openxmlformats.org/officeDocument/2006/relationships/chart" Target="../charts/chart175.xml"/><Relationship Id="rId16" Type="http://schemas.openxmlformats.org/officeDocument/2006/relationships/chart" Target="../charts/chart176.xml"/></Relationships>
</file>

<file path=ppt/slides/_rels/slide17.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notesSlide" Target="../notesSlides/notesSlide1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77.xml"/><Relationship Id="rId7" Type="http://schemas.openxmlformats.org/officeDocument/2006/relationships/chart" Target="../charts/chart178.xml"/><Relationship Id="rId8" Type="http://schemas.openxmlformats.org/officeDocument/2006/relationships/chart" Target="../charts/chart179.xml"/><Relationship Id="rId9" Type="http://schemas.openxmlformats.org/officeDocument/2006/relationships/chart" Target="../charts/chart180.xml"/><Relationship Id="rId10" Type="http://schemas.openxmlformats.org/officeDocument/2006/relationships/chart" Target="../charts/chart181.xml"/><Relationship Id="rId11" Type="http://schemas.openxmlformats.org/officeDocument/2006/relationships/chart" Target="../charts/chart182.xml"/><Relationship Id="rId12" Type="http://schemas.openxmlformats.org/officeDocument/2006/relationships/chart" Target="../charts/chart183.xml"/><Relationship Id="rId13" Type="http://schemas.openxmlformats.org/officeDocument/2006/relationships/chart" Target="../charts/chart184.xml"/><Relationship Id="rId14" Type="http://schemas.openxmlformats.org/officeDocument/2006/relationships/chart" Target="../charts/chart185.xml"/><Relationship Id="rId15" Type="http://schemas.openxmlformats.org/officeDocument/2006/relationships/chart" Target="../charts/chart186.xml"/><Relationship Id="rId16" Type="http://schemas.openxmlformats.org/officeDocument/2006/relationships/chart" Target="../charts/chart187.xml"/></Relationships>
</file>

<file path=ppt/slides/_rels/slide18.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notesSlide" Target="../notesSlides/notesSlide1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88.xml"/><Relationship Id="rId7" Type="http://schemas.openxmlformats.org/officeDocument/2006/relationships/chart" Target="../charts/chart189.xml"/><Relationship Id="rId8" Type="http://schemas.openxmlformats.org/officeDocument/2006/relationships/chart" Target="../charts/chart190.xml"/><Relationship Id="rId9" Type="http://schemas.openxmlformats.org/officeDocument/2006/relationships/chart" Target="../charts/chart191.xml"/><Relationship Id="rId10" Type="http://schemas.openxmlformats.org/officeDocument/2006/relationships/chart" Target="../charts/chart192.xml"/><Relationship Id="rId11" Type="http://schemas.openxmlformats.org/officeDocument/2006/relationships/chart" Target="../charts/chart193.xml"/><Relationship Id="rId12" Type="http://schemas.openxmlformats.org/officeDocument/2006/relationships/chart" Target="../charts/chart194.xml"/><Relationship Id="rId13" Type="http://schemas.openxmlformats.org/officeDocument/2006/relationships/chart" Target="../charts/chart195.xml"/><Relationship Id="rId14" Type="http://schemas.openxmlformats.org/officeDocument/2006/relationships/chart" Target="../charts/chart196.xml"/><Relationship Id="rId15" Type="http://schemas.openxmlformats.org/officeDocument/2006/relationships/chart" Target="../charts/chart197.xml"/><Relationship Id="rId16" Type="http://schemas.openxmlformats.org/officeDocument/2006/relationships/chart" Target="../charts/chart198.xml"/></Relationships>
</file>

<file path=ppt/slides/_rels/slide19.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notesSlide" Target="../notesSlides/notesSlide1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99.xml"/><Relationship Id="rId7" Type="http://schemas.openxmlformats.org/officeDocument/2006/relationships/chart" Target="../charts/chart200.xml"/><Relationship Id="rId8" Type="http://schemas.openxmlformats.org/officeDocument/2006/relationships/chart" Target="../charts/chart201.xml"/><Relationship Id="rId9" Type="http://schemas.openxmlformats.org/officeDocument/2006/relationships/chart" Target="../charts/chart202.xml"/><Relationship Id="rId10" Type="http://schemas.openxmlformats.org/officeDocument/2006/relationships/chart" Target="../charts/chart203.xml"/><Relationship Id="rId11" Type="http://schemas.openxmlformats.org/officeDocument/2006/relationships/chart" Target="../charts/chart204.xml"/><Relationship Id="rId12" Type="http://schemas.openxmlformats.org/officeDocument/2006/relationships/chart" Target="../charts/chart205.xml"/><Relationship Id="rId13" Type="http://schemas.openxmlformats.org/officeDocument/2006/relationships/chart" Target="../charts/chart206.xml"/><Relationship Id="rId14" Type="http://schemas.openxmlformats.org/officeDocument/2006/relationships/chart" Target="../charts/chart207.xml"/><Relationship Id="rId15" Type="http://schemas.openxmlformats.org/officeDocument/2006/relationships/chart" Target="../charts/chart208.xml"/><Relationship Id="rId16" Type="http://schemas.openxmlformats.org/officeDocument/2006/relationships/chart" Target="../charts/chart209.xml"/></Relationships>
</file>

<file path=ppt/slides/_rels/slide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12.xml"/><Relationship Id="rId7" Type="http://schemas.openxmlformats.org/officeDocument/2006/relationships/chart" Target="../charts/chart13.xml"/><Relationship Id="rId8" Type="http://schemas.openxmlformats.org/officeDocument/2006/relationships/chart" Target="../charts/chart14.xml"/><Relationship Id="rId9" Type="http://schemas.openxmlformats.org/officeDocument/2006/relationships/chart" Target="../charts/chart15.xml"/><Relationship Id="rId10" Type="http://schemas.openxmlformats.org/officeDocument/2006/relationships/chart" Target="../charts/chart16.xml"/><Relationship Id="rId11" Type="http://schemas.openxmlformats.org/officeDocument/2006/relationships/chart" Target="../charts/chart17.xml"/><Relationship Id="rId12" Type="http://schemas.openxmlformats.org/officeDocument/2006/relationships/chart" Target="../charts/chart18.xml"/><Relationship Id="rId13" Type="http://schemas.openxmlformats.org/officeDocument/2006/relationships/chart" Target="../charts/chart19.xml"/><Relationship Id="rId14" Type="http://schemas.openxmlformats.org/officeDocument/2006/relationships/chart" Target="../charts/chart20.xml"/><Relationship Id="rId15" Type="http://schemas.openxmlformats.org/officeDocument/2006/relationships/chart" Target="../charts/chart21.xml"/><Relationship Id="rId16" Type="http://schemas.openxmlformats.org/officeDocument/2006/relationships/chart" Target="../charts/chart22.xml"/></Relationships>
</file>

<file path=ppt/slides/_rels/slide20.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notesSlide" Target="../notesSlides/notesSlide2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10.xml"/><Relationship Id="rId7" Type="http://schemas.openxmlformats.org/officeDocument/2006/relationships/chart" Target="../charts/chart211.xml"/><Relationship Id="rId8" Type="http://schemas.openxmlformats.org/officeDocument/2006/relationships/chart" Target="../charts/chart212.xml"/><Relationship Id="rId9" Type="http://schemas.openxmlformats.org/officeDocument/2006/relationships/chart" Target="../charts/chart213.xml"/><Relationship Id="rId10" Type="http://schemas.openxmlformats.org/officeDocument/2006/relationships/chart" Target="../charts/chart214.xml"/><Relationship Id="rId11" Type="http://schemas.openxmlformats.org/officeDocument/2006/relationships/chart" Target="../charts/chart215.xml"/><Relationship Id="rId12" Type="http://schemas.openxmlformats.org/officeDocument/2006/relationships/chart" Target="../charts/chart216.xml"/><Relationship Id="rId13" Type="http://schemas.openxmlformats.org/officeDocument/2006/relationships/chart" Target="../charts/chart217.xml"/><Relationship Id="rId14" Type="http://schemas.openxmlformats.org/officeDocument/2006/relationships/chart" Target="../charts/chart218.xml"/><Relationship Id="rId15" Type="http://schemas.openxmlformats.org/officeDocument/2006/relationships/chart" Target="../charts/chart219.xml"/><Relationship Id="rId16" Type="http://schemas.openxmlformats.org/officeDocument/2006/relationships/chart" Target="../charts/chart220.xml"/></Relationships>
</file>

<file path=ppt/slides/_rels/slide21.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21.xml"/><Relationship Id="rId7" Type="http://schemas.openxmlformats.org/officeDocument/2006/relationships/chart" Target="../charts/chart222.xml"/><Relationship Id="rId8" Type="http://schemas.openxmlformats.org/officeDocument/2006/relationships/chart" Target="../charts/chart223.xml"/><Relationship Id="rId9" Type="http://schemas.openxmlformats.org/officeDocument/2006/relationships/chart" Target="../charts/chart224.xml"/><Relationship Id="rId10" Type="http://schemas.openxmlformats.org/officeDocument/2006/relationships/chart" Target="../charts/chart225.xml"/><Relationship Id="rId11" Type="http://schemas.openxmlformats.org/officeDocument/2006/relationships/chart" Target="../charts/chart226.xml"/><Relationship Id="rId12" Type="http://schemas.openxmlformats.org/officeDocument/2006/relationships/chart" Target="../charts/chart227.xml"/><Relationship Id="rId13" Type="http://schemas.openxmlformats.org/officeDocument/2006/relationships/chart" Target="../charts/chart228.xml"/><Relationship Id="rId14" Type="http://schemas.openxmlformats.org/officeDocument/2006/relationships/chart" Target="../charts/chart229.xml"/><Relationship Id="rId15" Type="http://schemas.openxmlformats.org/officeDocument/2006/relationships/chart" Target="../charts/chart230.xml"/><Relationship Id="rId16" Type="http://schemas.openxmlformats.org/officeDocument/2006/relationships/chart" Target="../charts/chart231.xml"/></Relationships>
</file>

<file path=ppt/slides/_rels/slide22.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notesSlide" Target="../notesSlides/notesSlide2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2.xml"/><Relationship Id="rId7" Type="http://schemas.openxmlformats.org/officeDocument/2006/relationships/chart" Target="../charts/chart233.xml"/><Relationship Id="rId8" Type="http://schemas.openxmlformats.org/officeDocument/2006/relationships/chart" Target="../charts/chart234.xml"/><Relationship Id="rId9" Type="http://schemas.openxmlformats.org/officeDocument/2006/relationships/chart" Target="../charts/chart235.xml"/><Relationship Id="rId10" Type="http://schemas.openxmlformats.org/officeDocument/2006/relationships/chart" Target="../charts/chart236.xml"/><Relationship Id="rId11" Type="http://schemas.openxmlformats.org/officeDocument/2006/relationships/chart" Target="../charts/chart237.xml"/><Relationship Id="rId12" Type="http://schemas.openxmlformats.org/officeDocument/2006/relationships/chart" Target="../charts/chart238.xml"/><Relationship Id="rId13" Type="http://schemas.openxmlformats.org/officeDocument/2006/relationships/chart" Target="../charts/chart239.xml"/><Relationship Id="rId14" Type="http://schemas.openxmlformats.org/officeDocument/2006/relationships/chart" Target="../charts/chart240.xml"/><Relationship Id="rId15" Type="http://schemas.openxmlformats.org/officeDocument/2006/relationships/chart" Target="../charts/chart241.xml"/><Relationship Id="rId16" Type="http://schemas.openxmlformats.org/officeDocument/2006/relationships/chart" Target="../charts/chart242.xml"/></Relationships>
</file>

<file path=ppt/slides/_rels/slide23.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notesSlide" Target="../notesSlides/notesSlide2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43.xml"/><Relationship Id="rId7" Type="http://schemas.openxmlformats.org/officeDocument/2006/relationships/chart" Target="../charts/chart244.xml"/><Relationship Id="rId8" Type="http://schemas.openxmlformats.org/officeDocument/2006/relationships/chart" Target="../charts/chart245.xml"/><Relationship Id="rId9" Type="http://schemas.openxmlformats.org/officeDocument/2006/relationships/chart" Target="../charts/chart246.xml"/><Relationship Id="rId10" Type="http://schemas.openxmlformats.org/officeDocument/2006/relationships/chart" Target="../charts/chart247.xml"/><Relationship Id="rId11" Type="http://schemas.openxmlformats.org/officeDocument/2006/relationships/chart" Target="../charts/chart248.xml"/><Relationship Id="rId12" Type="http://schemas.openxmlformats.org/officeDocument/2006/relationships/chart" Target="../charts/chart249.xml"/><Relationship Id="rId13" Type="http://schemas.openxmlformats.org/officeDocument/2006/relationships/chart" Target="../charts/chart250.xml"/><Relationship Id="rId14" Type="http://schemas.openxmlformats.org/officeDocument/2006/relationships/chart" Target="../charts/chart251.xml"/><Relationship Id="rId15" Type="http://schemas.openxmlformats.org/officeDocument/2006/relationships/chart" Target="../charts/chart252.xml"/><Relationship Id="rId16" Type="http://schemas.openxmlformats.org/officeDocument/2006/relationships/chart" Target="../charts/chart253.xml"/></Relationships>
</file>

<file path=ppt/slides/_rels/slide24.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notesSlide" Target="../notesSlides/notesSlide2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54.xml"/><Relationship Id="rId7" Type="http://schemas.openxmlformats.org/officeDocument/2006/relationships/chart" Target="../charts/chart255.xml"/><Relationship Id="rId8" Type="http://schemas.openxmlformats.org/officeDocument/2006/relationships/chart" Target="../charts/chart256.xml"/><Relationship Id="rId9" Type="http://schemas.openxmlformats.org/officeDocument/2006/relationships/chart" Target="../charts/chart257.xml"/><Relationship Id="rId10" Type="http://schemas.openxmlformats.org/officeDocument/2006/relationships/chart" Target="../charts/chart258.xml"/><Relationship Id="rId11" Type="http://schemas.openxmlformats.org/officeDocument/2006/relationships/chart" Target="../charts/chart259.xml"/><Relationship Id="rId12" Type="http://schemas.openxmlformats.org/officeDocument/2006/relationships/chart" Target="../charts/chart260.xml"/><Relationship Id="rId13" Type="http://schemas.openxmlformats.org/officeDocument/2006/relationships/chart" Target="../charts/chart261.xml"/><Relationship Id="rId14" Type="http://schemas.openxmlformats.org/officeDocument/2006/relationships/chart" Target="../charts/chart262.xml"/><Relationship Id="rId15" Type="http://schemas.openxmlformats.org/officeDocument/2006/relationships/chart" Target="../charts/chart263.xml"/><Relationship Id="rId16" Type="http://schemas.openxmlformats.org/officeDocument/2006/relationships/chart" Target="../charts/chart264.xml"/></Relationships>
</file>

<file path=ppt/slides/_rels/slide2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 Id="rId3" Type="http://schemas.openxmlformats.org/officeDocument/2006/relationships/notesSlide" Target="../notesSlides/notesSlide2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65.xml"/><Relationship Id="rId7" Type="http://schemas.openxmlformats.org/officeDocument/2006/relationships/chart" Target="../charts/chart266.xml"/><Relationship Id="rId8" Type="http://schemas.openxmlformats.org/officeDocument/2006/relationships/chart" Target="../charts/chart267.xml"/><Relationship Id="rId9" Type="http://schemas.openxmlformats.org/officeDocument/2006/relationships/chart" Target="../charts/chart268.xml"/><Relationship Id="rId10" Type="http://schemas.openxmlformats.org/officeDocument/2006/relationships/chart" Target="../charts/chart269.xml"/><Relationship Id="rId11" Type="http://schemas.openxmlformats.org/officeDocument/2006/relationships/chart" Target="../charts/chart270.xml"/><Relationship Id="rId12" Type="http://schemas.openxmlformats.org/officeDocument/2006/relationships/chart" Target="../charts/chart271.xml"/><Relationship Id="rId13" Type="http://schemas.openxmlformats.org/officeDocument/2006/relationships/chart" Target="../charts/chart272.xml"/><Relationship Id="rId14" Type="http://schemas.openxmlformats.org/officeDocument/2006/relationships/chart" Target="../charts/chart273.xml"/><Relationship Id="rId15" Type="http://schemas.openxmlformats.org/officeDocument/2006/relationships/chart" Target="../charts/chart274.xml"/><Relationship Id="rId16" Type="http://schemas.openxmlformats.org/officeDocument/2006/relationships/chart" Target="../charts/chart275.xml"/></Relationships>
</file>

<file path=ppt/slides/_rels/slide26.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 Id="rId3" Type="http://schemas.openxmlformats.org/officeDocument/2006/relationships/notesSlide" Target="../notesSlides/notesSlide2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76.xml"/><Relationship Id="rId7" Type="http://schemas.openxmlformats.org/officeDocument/2006/relationships/chart" Target="../charts/chart277.xml"/><Relationship Id="rId8" Type="http://schemas.openxmlformats.org/officeDocument/2006/relationships/chart" Target="../charts/chart278.xml"/><Relationship Id="rId9" Type="http://schemas.openxmlformats.org/officeDocument/2006/relationships/chart" Target="../charts/chart279.xml"/><Relationship Id="rId10" Type="http://schemas.openxmlformats.org/officeDocument/2006/relationships/chart" Target="../charts/chart280.xml"/><Relationship Id="rId11" Type="http://schemas.openxmlformats.org/officeDocument/2006/relationships/chart" Target="../charts/chart281.xml"/><Relationship Id="rId12" Type="http://schemas.openxmlformats.org/officeDocument/2006/relationships/chart" Target="../charts/chart282.xml"/><Relationship Id="rId13" Type="http://schemas.openxmlformats.org/officeDocument/2006/relationships/chart" Target="../charts/chart283.xml"/><Relationship Id="rId14" Type="http://schemas.openxmlformats.org/officeDocument/2006/relationships/chart" Target="../charts/chart284.xml"/><Relationship Id="rId15" Type="http://schemas.openxmlformats.org/officeDocument/2006/relationships/chart" Target="../charts/chart285.xml"/><Relationship Id="rId16" Type="http://schemas.openxmlformats.org/officeDocument/2006/relationships/chart" Target="../charts/chart286.xml"/></Relationships>
</file>

<file path=ppt/slides/_rels/slide2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 Id="rId3" Type="http://schemas.openxmlformats.org/officeDocument/2006/relationships/notesSlide" Target="../notesSlides/notesSlide2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87.xml"/><Relationship Id="rId7" Type="http://schemas.openxmlformats.org/officeDocument/2006/relationships/chart" Target="../charts/chart288.xml"/><Relationship Id="rId8" Type="http://schemas.openxmlformats.org/officeDocument/2006/relationships/chart" Target="../charts/chart289.xml"/><Relationship Id="rId9" Type="http://schemas.openxmlformats.org/officeDocument/2006/relationships/chart" Target="../charts/chart290.xml"/><Relationship Id="rId10" Type="http://schemas.openxmlformats.org/officeDocument/2006/relationships/chart" Target="../charts/chart291.xml"/><Relationship Id="rId11" Type="http://schemas.openxmlformats.org/officeDocument/2006/relationships/chart" Target="../charts/chart292.xml"/><Relationship Id="rId12" Type="http://schemas.openxmlformats.org/officeDocument/2006/relationships/chart" Target="../charts/chart293.xml"/><Relationship Id="rId13" Type="http://schemas.openxmlformats.org/officeDocument/2006/relationships/chart" Target="../charts/chart294.xml"/><Relationship Id="rId14" Type="http://schemas.openxmlformats.org/officeDocument/2006/relationships/chart" Target="../charts/chart295.xml"/><Relationship Id="rId15" Type="http://schemas.openxmlformats.org/officeDocument/2006/relationships/chart" Target="../charts/chart296.xml"/><Relationship Id="rId16" Type="http://schemas.openxmlformats.org/officeDocument/2006/relationships/chart" Target="../charts/chart297.xml"/></Relationships>
</file>

<file path=ppt/slides/_rels/slide28.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98.xml"/><Relationship Id="rId7" Type="http://schemas.openxmlformats.org/officeDocument/2006/relationships/chart" Target="../charts/chart299.xml"/><Relationship Id="rId8" Type="http://schemas.openxmlformats.org/officeDocument/2006/relationships/chart" Target="../charts/chart300.xml"/><Relationship Id="rId9" Type="http://schemas.openxmlformats.org/officeDocument/2006/relationships/chart" Target="../charts/chart301.xml"/><Relationship Id="rId10" Type="http://schemas.openxmlformats.org/officeDocument/2006/relationships/chart" Target="../charts/chart302.xml"/><Relationship Id="rId11" Type="http://schemas.openxmlformats.org/officeDocument/2006/relationships/chart" Target="../charts/chart303.xml"/><Relationship Id="rId12" Type="http://schemas.openxmlformats.org/officeDocument/2006/relationships/chart" Target="../charts/chart304.xml"/><Relationship Id="rId13" Type="http://schemas.openxmlformats.org/officeDocument/2006/relationships/chart" Target="../charts/chart305.xml"/><Relationship Id="rId14" Type="http://schemas.openxmlformats.org/officeDocument/2006/relationships/chart" Target="../charts/chart306.xml"/><Relationship Id="rId15" Type="http://schemas.openxmlformats.org/officeDocument/2006/relationships/chart" Target="../charts/chart307.xml"/><Relationship Id="rId16" Type="http://schemas.openxmlformats.org/officeDocument/2006/relationships/chart" Target="../charts/chart308.xml"/></Relationships>
</file>

<file path=ppt/slides/_rels/slide2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 Id="rId3" Type="http://schemas.openxmlformats.org/officeDocument/2006/relationships/notesSlide" Target="../notesSlides/notesSlide2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09.xml"/><Relationship Id="rId7" Type="http://schemas.openxmlformats.org/officeDocument/2006/relationships/chart" Target="../charts/chart310.xml"/><Relationship Id="rId8" Type="http://schemas.openxmlformats.org/officeDocument/2006/relationships/chart" Target="../charts/chart311.xml"/><Relationship Id="rId9" Type="http://schemas.openxmlformats.org/officeDocument/2006/relationships/chart" Target="../charts/chart312.xml"/><Relationship Id="rId10" Type="http://schemas.openxmlformats.org/officeDocument/2006/relationships/chart" Target="../charts/chart313.xml"/><Relationship Id="rId11" Type="http://schemas.openxmlformats.org/officeDocument/2006/relationships/chart" Target="../charts/chart314.xml"/><Relationship Id="rId12" Type="http://schemas.openxmlformats.org/officeDocument/2006/relationships/chart" Target="../charts/chart315.xml"/><Relationship Id="rId13" Type="http://schemas.openxmlformats.org/officeDocument/2006/relationships/chart" Target="../charts/chart316.xml"/><Relationship Id="rId14" Type="http://schemas.openxmlformats.org/officeDocument/2006/relationships/chart" Target="../charts/chart317.xml"/><Relationship Id="rId15" Type="http://schemas.openxmlformats.org/officeDocument/2006/relationships/chart" Target="../charts/chart318.xml"/><Relationship Id="rId16" Type="http://schemas.openxmlformats.org/officeDocument/2006/relationships/chart" Target="../charts/chart319.xml"/></Relationships>
</file>

<file path=ppt/slides/_rels/slide3.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 Id="rId3" Type="http://schemas.openxmlformats.org/officeDocument/2006/relationships/notesSlide" Target="../notesSlides/notesSlide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23.xml"/><Relationship Id="rId7" Type="http://schemas.openxmlformats.org/officeDocument/2006/relationships/chart" Target="../charts/chart24.xml"/><Relationship Id="rId8" Type="http://schemas.openxmlformats.org/officeDocument/2006/relationships/chart" Target="../charts/chart25.xml"/><Relationship Id="rId9" Type="http://schemas.openxmlformats.org/officeDocument/2006/relationships/chart" Target="../charts/chart26.xml"/><Relationship Id="rId10" Type="http://schemas.openxmlformats.org/officeDocument/2006/relationships/chart" Target="../charts/chart27.xml"/><Relationship Id="rId11" Type="http://schemas.openxmlformats.org/officeDocument/2006/relationships/chart" Target="../charts/chart28.xml"/><Relationship Id="rId12" Type="http://schemas.openxmlformats.org/officeDocument/2006/relationships/chart" Target="../charts/chart29.xml"/><Relationship Id="rId13" Type="http://schemas.openxmlformats.org/officeDocument/2006/relationships/chart" Target="../charts/chart30.xml"/><Relationship Id="rId14" Type="http://schemas.openxmlformats.org/officeDocument/2006/relationships/chart" Target="../charts/chart31.xml"/><Relationship Id="rId15" Type="http://schemas.openxmlformats.org/officeDocument/2006/relationships/chart" Target="../charts/chart32.xml"/><Relationship Id="rId16" Type="http://schemas.openxmlformats.org/officeDocument/2006/relationships/chart" Target="../charts/chart33.xml"/></Relationships>
</file>

<file path=ppt/slides/_rels/slide30.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 Id="rId3" Type="http://schemas.openxmlformats.org/officeDocument/2006/relationships/notesSlide" Target="../notesSlides/notesSlide3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20.xml"/><Relationship Id="rId7" Type="http://schemas.openxmlformats.org/officeDocument/2006/relationships/chart" Target="../charts/chart321.xml"/><Relationship Id="rId8" Type="http://schemas.openxmlformats.org/officeDocument/2006/relationships/chart" Target="../charts/chart322.xml"/><Relationship Id="rId9" Type="http://schemas.openxmlformats.org/officeDocument/2006/relationships/chart" Target="../charts/chart323.xml"/><Relationship Id="rId10" Type="http://schemas.openxmlformats.org/officeDocument/2006/relationships/chart" Target="../charts/chart324.xml"/><Relationship Id="rId11" Type="http://schemas.openxmlformats.org/officeDocument/2006/relationships/chart" Target="../charts/chart325.xml"/><Relationship Id="rId12" Type="http://schemas.openxmlformats.org/officeDocument/2006/relationships/chart" Target="../charts/chart326.xml"/><Relationship Id="rId13" Type="http://schemas.openxmlformats.org/officeDocument/2006/relationships/chart" Target="../charts/chart327.xml"/><Relationship Id="rId14" Type="http://schemas.openxmlformats.org/officeDocument/2006/relationships/chart" Target="../charts/chart328.xml"/><Relationship Id="rId15" Type="http://schemas.openxmlformats.org/officeDocument/2006/relationships/chart" Target="../charts/chart329.xml"/><Relationship Id="rId16" Type="http://schemas.openxmlformats.org/officeDocument/2006/relationships/chart" Target="../charts/chart330.xml"/></Relationships>
</file>

<file path=ppt/slides/_rels/slide3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3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31.xml"/><Relationship Id="rId7" Type="http://schemas.openxmlformats.org/officeDocument/2006/relationships/chart" Target="../charts/chart332.xml"/><Relationship Id="rId8" Type="http://schemas.openxmlformats.org/officeDocument/2006/relationships/chart" Target="../charts/chart333.xml"/><Relationship Id="rId9" Type="http://schemas.openxmlformats.org/officeDocument/2006/relationships/chart" Target="../charts/chart334.xml"/><Relationship Id="rId10" Type="http://schemas.openxmlformats.org/officeDocument/2006/relationships/chart" Target="../charts/chart335.xml"/><Relationship Id="rId11" Type="http://schemas.openxmlformats.org/officeDocument/2006/relationships/chart" Target="../charts/chart336.xml"/><Relationship Id="rId12" Type="http://schemas.openxmlformats.org/officeDocument/2006/relationships/chart" Target="../charts/chart337.xml"/><Relationship Id="rId13" Type="http://schemas.openxmlformats.org/officeDocument/2006/relationships/chart" Target="../charts/chart338.xml"/><Relationship Id="rId14" Type="http://schemas.openxmlformats.org/officeDocument/2006/relationships/chart" Target="../charts/chart339.xml"/><Relationship Id="rId15" Type="http://schemas.openxmlformats.org/officeDocument/2006/relationships/chart" Target="../charts/chart340.xml"/><Relationship Id="rId16" Type="http://schemas.openxmlformats.org/officeDocument/2006/relationships/chart" Target="../charts/chart341.xml"/></Relationships>
</file>

<file path=ppt/slides/_rels/slide32.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3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2.xml"/><Relationship Id="rId7" Type="http://schemas.openxmlformats.org/officeDocument/2006/relationships/chart" Target="../charts/chart343.xml"/><Relationship Id="rId8" Type="http://schemas.openxmlformats.org/officeDocument/2006/relationships/chart" Target="../charts/chart344.xml"/><Relationship Id="rId9" Type="http://schemas.openxmlformats.org/officeDocument/2006/relationships/chart" Target="../charts/chart345.xml"/><Relationship Id="rId10" Type="http://schemas.openxmlformats.org/officeDocument/2006/relationships/chart" Target="../charts/chart346.xml"/><Relationship Id="rId11" Type="http://schemas.openxmlformats.org/officeDocument/2006/relationships/chart" Target="../charts/chart347.xml"/><Relationship Id="rId12" Type="http://schemas.openxmlformats.org/officeDocument/2006/relationships/chart" Target="../charts/chart348.xml"/><Relationship Id="rId13" Type="http://schemas.openxmlformats.org/officeDocument/2006/relationships/chart" Target="../charts/chart349.xml"/><Relationship Id="rId14" Type="http://schemas.openxmlformats.org/officeDocument/2006/relationships/chart" Target="../charts/chart350.xml"/><Relationship Id="rId15" Type="http://schemas.openxmlformats.org/officeDocument/2006/relationships/chart" Target="../charts/chart351.xml"/><Relationship Id="rId16" Type="http://schemas.openxmlformats.org/officeDocument/2006/relationships/chart" Target="../charts/chart352.xml"/></Relationships>
</file>

<file path=ppt/slides/_rels/slide33.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53.xml"/><Relationship Id="rId7" Type="http://schemas.openxmlformats.org/officeDocument/2006/relationships/chart" Target="../charts/chart354.xml"/><Relationship Id="rId8" Type="http://schemas.openxmlformats.org/officeDocument/2006/relationships/chart" Target="../charts/chart355.xml"/><Relationship Id="rId9" Type="http://schemas.openxmlformats.org/officeDocument/2006/relationships/chart" Target="../charts/chart356.xml"/><Relationship Id="rId10" Type="http://schemas.openxmlformats.org/officeDocument/2006/relationships/chart" Target="../charts/chart357.xml"/><Relationship Id="rId11" Type="http://schemas.openxmlformats.org/officeDocument/2006/relationships/chart" Target="../charts/chart358.xml"/><Relationship Id="rId12" Type="http://schemas.openxmlformats.org/officeDocument/2006/relationships/chart" Target="../charts/chart359.xml"/><Relationship Id="rId13" Type="http://schemas.openxmlformats.org/officeDocument/2006/relationships/chart" Target="../charts/chart360.xml"/><Relationship Id="rId14" Type="http://schemas.openxmlformats.org/officeDocument/2006/relationships/chart" Target="../charts/chart361.xml"/><Relationship Id="rId15" Type="http://schemas.openxmlformats.org/officeDocument/2006/relationships/chart" Target="../charts/chart362.xml"/><Relationship Id="rId16" Type="http://schemas.openxmlformats.org/officeDocument/2006/relationships/chart" Target="../charts/chart363.xml"/></Relationships>
</file>

<file path=ppt/slides/_rels/slide34.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64.xml"/><Relationship Id="rId7" Type="http://schemas.openxmlformats.org/officeDocument/2006/relationships/chart" Target="../charts/chart365.xml"/><Relationship Id="rId8" Type="http://schemas.openxmlformats.org/officeDocument/2006/relationships/chart" Target="../charts/chart366.xml"/><Relationship Id="rId9" Type="http://schemas.openxmlformats.org/officeDocument/2006/relationships/chart" Target="../charts/chart367.xml"/><Relationship Id="rId10" Type="http://schemas.openxmlformats.org/officeDocument/2006/relationships/chart" Target="../charts/chart368.xml"/><Relationship Id="rId11" Type="http://schemas.openxmlformats.org/officeDocument/2006/relationships/chart" Target="../charts/chart369.xml"/><Relationship Id="rId12" Type="http://schemas.openxmlformats.org/officeDocument/2006/relationships/chart" Target="../charts/chart370.xml"/><Relationship Id="rId13" Type="http://schemas.openxmlformats.org/officeDocument/2006/relationships/chart" Target="../charts/chart371.xml"/><Relationship Id="rId14" Type="http://schemas.openxmlformats.org/officeDocument/2006/relationships/chart" Target="../charts/chart372.xml"/><Relationship Id="rId15" Type="http://schemas.openxmlformats.org/officeDocument/2006/relationships/chart" Target="../charts/chart373.xml"/><Relationship Id="rId16" Type="http://schemas.openxmlformats.org/officeDocument/2006/relationships/chart" Target="../charts/chart374.xml"/></Relationships>
</file>

<file path=ppt/slides/_rels/slide35.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75.xml"/><Relationship Id="rId7" Type="http://schemas.openxmlformats.org/officeDocument/2006/relationships/chart" Target="../charts/chart376.xml"/><Relationship Id="rId8" Type="http://schemas.openxmlformats.org/officeDocument/2006/relationships/chart" Target="../charts/chart377.xml"/><Relationship Id="rId9" Type="http://schemas.openxmlformats.org/officeDocument/2006/relationships/chart" Target="../charts/chart378.xml"/><Relationship Id="rId10" Type="http://schemas.openxmlformats.org/officeDocument/2006/relationships/chart" Target="../charts/chart379.xml"/><Relationship Id="rId11" Type="http://schemas.openxmlformats.org/officeDocument/2006/relationships/chart" Target="../charts/chart380.xml"/><Relationship Id="rId12" Type="http://schemas.openxmlformats.org/officeDocument/2006/relationships/chart" Target="../charts/chart381.xml"/><Relationship Id="rId13" Type="http://schemas.openxmlformats.org/officeDocument/2006/relationships/chart" Target="../charts/chart382.xml"/><Relationship Id="rId14" Type="http://schemas.openxmlformats.org/officeDocument/2006/relationships/chart" Target="../charts/chart383.xml"/><Relationship Id="rId15" Type="http://schemas.openxmlformats.org/officeDocument/2006/relationships/chart" Target="../charts/chart384.xml"/><Relationship Id="rId16" Type="http://schemas.openxmlformats.org/officeDocument/2006/relationships/chart" Target="../charts/chart385.xml"/></Relationships>
</file>

<file path=ppt/slides/_rels/slide36.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86.xml"/><Relationship Id="rId7" Type="http://schemas.openxmlformats.org/officeDocument/2006/relationships/chart" Target="../charts/chart387.xml"/><Relationship Id="rId8" Type="http://schemas.openxmlformats.org/officeDocument/2006/relationships/chart" Target="../charts/chart388.xml"/><Relationship Id="rId9" Type="http://schemas.openxmlformats.org/officeDocument/2006/relationships/chart" Target="../charts/chart389.xml"/><Relationship Id="rId10" Type="http://schemas.openxmlformats.org/officeDocument/2006/relationships/chart" Target="../charts/chart390.xml"/><Relationship Id="rId11" Type="http://schemas.openxmlformats.org/officeDocument/2006/relationships/chart" Target="../charts/chart391.xml"/><Relationship Id="rId12" Type="http://schemas.openxmlformats.org/officeDocument/2006/relationships/chart" Target="../charts/chart392.xml"/><Relationship Id="rId13" Type="http://schemas.openxmlformats.org/officeDocument/2006/relationships/chart" Target="../charts/chart393.xml"/><Relationship Id="rId14" Type="http://schemas.openxmlformats.org/officeDocument/2006/relationships/chart" Target="../charts/chart394.xml"/><Relationship Id="rId15" Type="http://schemas.openxmlformats.org/officeDocument/2006/relationships/chart" Target="../charts/chart395.xml"/><Relationship Id="rId16" Type="http://schemas.openxmlformats.org/officeDocument/2006/relationships/chart" Target="../charts/chart396.xml"/></Relationships>
</file>

<file path=ppt/slides/_rels/slide37.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notesSlide" Target="../notesSlides/notesSlide3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97.xml"/><Relationship Id="rId7" Type="http://schemas.openxmlformats.org/officeDocument/2006/relationships/chart" Target="../charts/chart398.xml"/><Relationship Id="rId8" Type="http://schemas.openxmlformats.org/officeDocument/2006/relationships/chart" Target="../charts/chart399.xml"/><Relationship Id="rId9" Type="http://schemas.openxmlformats.org/officeDocument/2006/relationships/chart" Target="../charts/chart400.xml"/><Relationship Id="rId10" Type="http://schemas.openxmlformats.org/officeDocument/2006/relationships/chart" Target="../charts/chart401.xml"/><Relationship Id="rId11" Type="http://schemas.openxmlformats.org/officeDocument/2006/relationships/chart" Target="../charts/chart402.xml"/><Relationship Id="rId12" Type="http://schemas.openxmlformats.org/officeDocument/2006/relationships/chart" Target="../charts/chart403.xml"/><Relationship Id="rId13" Type="http://schemas.openxmlformats.org/officeDocument/2006/relationships/chart" Target="../charts/chart404.xml"/><Relationship Id="rId14" Type="http://schemas.openxmlformats.org/officeDocument/2006/relationships/chart" Target="../charts/chart405.xml"/><Relationship Id="rId15" Type="http://schemas.openxmlformats.org/officeDocument/2006/relationships/chart" Target="../charts/chart406.xml"/><Relationship Id="rId16" Type="http://schemas.openxmlformats.org/officeDocument/2006/relationships/chart" Target="../charts/chart407.xml"/></Relationships>
</file>

<file path=ppt/slides/_rels/slide38.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notesSlide" Target="../notesSlides/notesSlide3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08.xml"/><Relationship Id="rId7" Type="http://schemas.openxmlformats.org/officeDocument/2006/relationships/chart" Target="../charts/chart409.xml"/><Relationship Id="rId8" Type="http://schemas.openxmlformats.org/officeDocument/2006/relationships/chart" Target="../charts/chart410.xml"/><Relationship Id="rId9" Type="http://schemas.openxmlformats.org/officeDocument/2006/relationships/chart" Target="../charts/chart411.xml"/><Relationship Id="rId10" Type="http://schemas.openxmlformats.org/officeDocument/2006/relationships/chart" Target="../charts/chart412.xml"/><Relationship Id="rId11" Type="http://schemas.openxmlformats.org/officeDocument/2006/relationships/chart" Target="../charts/chart413.xml"/><Relationship Id="rId12" Type="http://schemas.openxmlformats.org/officeDocument/2006/relationships/chart" Target="../charts/chart414.xml"/><Relationship Id="rId13" Type="http://schemas.openxmlformats.org/officeDocument/2006/relationships/chart" Target="../charts/chart415.xml"/><Relationship Id="rId14" Type="http://schemas.openxmlformats.org/officeDocument/2006/relationships/chart" Target="../charts/chart416.xml"/><Relationship Id="rId15" Type="http://schemas.openxmlformats.org/officeDocument/2006/relationships/chart" Target="../charts/chart417.xml"/><Relationship Id="rId16" Type="http://schemas.openxmlformats.org/officeDocument/2006/relationships/chart" Target="../charts/chart418.xml"/></Relationships>
</file>

<file path=ppt/slides/_rels/slide39.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notesSlide" Target="../notesSlides/notesSlide3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19.xml"/><Relationship Id="rId7" Type="http://schemas.openxmlformats.org/officeDocument/2006/relationships/chart" Target="../charts/chart420.xml"/><Relationship Id="rId8" Type="http://schemas.openxmlformats.org/officeDocument/2006/relationships/chart" Target="../charts/chart421.xml"/><Relationship Id="rId9" Type="http://schemas.openxmlformats.org/officeDocument/2006/relationships/chart" Target="../charts/chart422.xml"/><Relationship Id="rId10" Type="http://schemas.openxmlformats.org/officeDocument/2006/relationships/chart" Target="../charts/chart423.xml"/><Relationship Id="rId11" Type="http://schemas.openxmlformats.org/officeDocument/2006/relationships/chart" Target="../charts/chart424.xml"/><Relationship Id="rId12" Type="http://schemas.openxmlformats.org/officeDocument/2006/relationships/chart" Target="../charts/chart425.xml"/><Relationship Id="rId13" Type="http://schemas.openxmlformats.org/officeDocument/2006/relationships/chart" Target="../charts/chart426.xml"/><Relationship Id="rId14" Type="http://schemas.openxmlformats.org/officeDocument/2006/relationships/chart" Target="../charts/chart427.xml"/><Relationship Id="rId15" Type="http://schemas.openxmlformats.org/officeDocument/2006/relationships/chart" Target="../charts/chart428.xml"/><Relationship Id="rId16" Type="http://schemas.openxmlformats.org/officeDocument/2006/relationships/chart" Target="../charts/chart429.xml"/></Relationships>
</file>

<file path=ppt/slides/_rels/slide4.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34.xml"/><Relationship Id="rId7" Type="http://schemas.openxmlformats.org/officeDocument/2006/relationships/chart" Target="../charts/chart35.xml"/><Relationship Id="rId8" Type="http://schemas.openxmlformats.org/officeDocument/2006/relationships/chart" Target="../charts/chart36.xml"/><Relationship Id="rId9" Type="http://schemas.openxmlformats.org/officeDocument/2006/relationships/chart" Target="../charts/chart37.xml"/><Relationship Id="rId10" Type="http://schemas.openxmlformats.org/officeDocument/2006/relationships/chart" Target="../charts/chart38.xml"/><Relationship Id="rId11" Type="http://schemas.openxmlformats.org/officeDocument/2006/relationships/chart" Target="../charts/chart39.xml"/><Relationship Id="rId12" Type="http://schemas.openxmlformats.org/officeDocument/2006/relationships/chart" Target="../charts/chart40.xml"/><Relationship Id="rId13" Type="http://schemas.openxmlformats.org/officeDocument/2006/relationships/chart" Target="../charts/chart41.xml"/><Relationship Id="rId14" Type="http://schemas.openxmlformats.org/officeDocument/2006/relationships/chart" Target="../charts/chart42.xml"/><Relationship Id="rId15" Type="http://schemas.openxmlformats.org/officeDocument/2006/relationships/chart" Target="../charts/chart43.xml"/><Relationship Id="rId16" Type="http://schemas.openxmlformats.org/officeDocument/2006/relationships/chart" Target="../charts/chart44.xml"/></Relationships>
</file>

<file path=ppt/slides/_rels/slide40.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notesSlide" Target="../notesSlides/notesSlide4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30.xml"/><Relationship Id="rId7" Type="http://schemas.openxmlformats.org/officeDocument/2006/relationships/chart" Target="../charts/chart431.xml"/><Relationship Id="rId8" Type="http://schemas.openxmlformats.org/officeDocument/2006/relationships/chart" Target="../charts/chart432.xml"/><Relationship Id="rId9" Type="http://schemas.openxmlformats.org/officeDocument/2006/relationships/chart" Target="../charts/chart433.xml"/><Relationship Id="rId10" Type="http://schemas.openxmlformats.org/officeDocument/2006/relationships/chart" Target="../charts/chart434.xml"/><Relationship Id="rId11" Type="http://schemas.openxmlformats.org/officeDocument/2006/relationships/chart" Target="../charts/chart435.xml"/><Relationship Id="rId12" Type="http://schemas.openxmlformats.org/officeDocument/2006/relationships/chart" Target="../charts/chart436.xml"/><Relationship Id="rId13" Type="http://schemas.openxmlformats.org/officeDocument/2006/relationships/chart" Target="../charts/chart437.xml"/><Relationship Id="rId14" Type="http://schemas.openxmlformats.org/officeDocument/2006/relationships/chart" Target="../charts/chart438.xml"/><Relationship Id="rId15" Type="http://schemas.openxmlformats.org/officeDocument/2006/relationships/chart" Target="../charts/chart439.xml"/><Relationship Id="rId16" Type="http://schemas.openxmlformats.org/officeDocument/2006/relationships/chart" Target="../charts/chart440.xml"/></Relationships>
</file>

<file path=ppt/slides/_rels/slide41.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notesSlide" Target="../notesSlides/notesSlide4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41.xml"/><Relationship Id="rId7" Type="http://schemas.openxmlformats.org/officeDocument/2006/relationships/chart" Target="../charts/chart442.xml"/><Relationship Id="rId8" Type="http://schemas.openxmlformats.org/officeDocument/2006/relationships/chart" Target="../charts/chart443.xml"/><Relationship Id="rId9" Type="http://schemas.openxmlformats.org/officeDocument/2006/relationships/chart" Target="../charts/chart444.xml"/><Relationship Id="rId10" Type="http://schemas.openxmlformats.org/officeDocument/2006/relationships/chart" Target="../charts/chart445.xml"/><Relationship Id="rId11" Type="http://schemas.openxmlformats.org/officeDocument/2006/relationships/chart" Target="../charts/chart446.xml"/><Relationship Id="rId12" Type="http://schemas.openxmlformats.org/officeDocument/2006/relationships/chart" Target="../charts/chart447.xml"/><Relationship Id="rId13" Type="http://schemas.openxmlformats.org/officeDocument/2006/relationships/chart" Target="../charts/chart448.xml"/><Relationship Id="rId14" Type="http://schemas.openxmlformats.org/officeDocument/2006/relationships/chart" Target="../charts/chart449.xml"/><Relationship Id="rId15" Type="http://schemas.openxmlformats.org/officeDocument/2006/relationships/chart" Target="../charts/chart450.xml"/><Relationship Id="rId16" Type="http://schemas.openxmlformats.org/officeDocument/2006/relationships/chart" Target="../charts/chart451.xml"/></Relationships>
</file>

<file path=ppt/slides/_rels/slide42.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notesSlide" Target="../notesSlides/notesSlide4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2.xml"/><Relationship Id="rId7" Type="http://schemas.openxmlformats.org/officeDocument/2006/relationships/chart" Target="../charts/chart453.xml"/><Relationship Id="rId8" Type="http://schemas.openxmlformats.org/officeDocument/2006/relationships/chart" Target="../charts/chart454.xml"/><Relationship Id="rId9" Type="http://schemas.openxmlformats.org/officeDocument/2006/relationships/chart" Target="../charts/chart455.xml"/><Relationship Id="rId10" Type="http://schemas.openxmlformats.org/officeDocument/2006/relationships/chart" Target="../charts/chart456.xml"/><Relationship Id="rId11" Type="http://schemas.openxmlformats.org/officeDocument/2006/relationships/chart" Target="../charts/chart457.xml"/><Relationship Id="rId12" Type="http://schemas.openxmlformats.org/officeDocument/2006/relationships/chart" Target="../charts/chart458.xml"/><Relationship Id="rId13" Type="http://schemas.openxmlformats.org/officeDocument/2006/relationships/chart" Target="../charts/chart459.xml"/><Relationship Id="rId14" Type="http://schemas.openxmlformats.org/officeDocument/2006/relationships/chart" Target="../charts/chart460.xml"/><Relationship Id="rId15" Type="http://schemas.openxmlformats.org/officeDocument/2006/relationships/chart" Target="../charts/chart461.xml"/><Relationship Id="rId16" Type="http://schemas.openxmlformats.org/officeDocument/2006/relationships/chart" Target="../charts/chart462.xml"/></Relationships>
</file>

<file path=ppt/slides/_rels/slide43.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notesSlide" Target="../notesSlides/notesSlide4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63.xml"/><Relationship Id="rId7" Type="http://schemas.openxmlformats.org/officeDocument/2006/relationships/chart" Target="../charts/chart464.xml"/><Relationship Id="rId8" Type="http://schemas.openxmlformats.org/officeDocument/2006/relationships/chart" Target="../charts/chart465.xml"/><Relationship Id="rId9" Type="http://schemas.openxmlformats.org/officeDocument/2006/relationships/chart" Target="../charts/chart466.xml"/><Relationship Id="rId10" Type="http://schemas.openxmlformats.org/officeDocument/2006/relationships/chart" Target="../charts/chart467.xml"/><Relationship Id="rId11" Type="http://schemas.openxmlformats.org/officeDocument/2006/relationships/chart" Target="../charts/chart468.xml"/><Relationship Id="rId12" Type="http://schemas.openxmlformats.org/officeDocument/2006/relationships/chart" Target="../charts/chart469.xml"/><Relationship Id="rId13" Type="http://schemas.openxmlformats.org/officeDocument/2006/relationships/chart" Target="../charts/chart470.xml"/><Relationship Id="rId14" Type="http://schemas.openxmlformats.org/officeDocument/2006/relationships/chart" Target="../charts/chart471.xml"/><Relationship Id="rId15" Type="http://schemas.openxmlformats.org/officeDocument/2006/relationships/chart" Target="../charts/chart472.xml"/><Relationship Id="rId16" Type="http://schemas.openxmlformats.org/officeDocument/2006/relationships/chart" Target="../charts/chart473.xml"/></Relationships>
</file>

<file path=ppt/slides/_rels/slide44.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notesSlide" Target="../notesSlides/notesSlide4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74.xml"/><Relationship Id="rId7" Type="http://schemas.openxmlformats.org/officeDocument/2006/relationships/chart" Target="../charts/chart475.xml"/><Relationship Id="rId8" Type="http://schemas.openxmlformats.org/officeDocument/2006/relationships/chart" Target="../charts/chart476.xml"/><Relationship Id="rId9" Type="http://schemas.openxmlformats.org/officeDocument/2006/relationships/chart" Target="../charts/chart477.xml"/><Relationship Id="rId10" Type="http://schemas.openxmlformats.org/officeDocument/2006/relationships/chart" Target="../charts/chart478.xml"/><Relationship Id="rId11" Type="http://schemas.openxmlformats.org/officeDocument/2006/relationships/chart" Target="../charts/chart479.xml"/><Relationship Id="rId12" Type="http://schemas.openxmlformats.org/officeDocument/2006/relationships/chart" Target="../charts/chart480.xml"/><Relationship Id="rId13" Type="http://schemas.openxmlformats.org/officeDocument/2006/relationships/chart" Target="../charts/chart481.xml"/><Relationship Id="rId14" Type="http://schemas.openxmlformats.org/officeDocument/2006/relationships/chart" Target="../charts/chart482.xml"/><Relationship Id="rId15" Type="http://schemas.openxmlformats.org/officeDocument/2006/relationships/chart" Target="../charts/chart483.xml"/><Relationship Id="rId16" Type="http://schemas.openxmlformats.org/officeDocument/2006/relationships/chart" Target="../charts/chart484.xml"/></Relationships>
</file>

<file path=ppt/slides/_rels/slide45.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notesSlide" Target="../notesSlides/notesSlide4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85.xml"/><Relationship Id="rId7" Type="http://schemas.openxmlformats.org/officeDocument/2006/relationships/chart" Target="../charts/chart486.xml"/><Relationship Id="rId8" Type="http://schemas.openxmlformats.org/officeDocument/2006/relationships/chart" Target="../charts/chart487.xml"/><Relationship Id="rId9" Type="http://schemas.openxmlformats.org/officeDocument/2006/relationships/chart" Target="../charts/chart488.xml"/><Relationship Id="rId10" Type="http://schemas.openxmlformats.org/officeDocument/2006/relationships/chart" Target="../charts/chart489.xml"/><Relationship Id="rId11" Type="http://schemas.openxmlformats.org/officeDocument/2006/relationships/chart" Target="../charts/chart490.xml"/><Relationship Id="rId12" Type="http://schemas.openxmlformats.org/officeDocument/2006/relationships/chart" Target="../charts/chart491.xml"/><Relationship Id="rId13" Type="http://schemas.openxmlformats.org/officeDocument/2006/relationships/chart" Target="../charts/chart492.xml"/><Relationship Id="rId14" Type="http://schemas.openxmlformats.org/officeDocument/2006/relationships/chart" Target="../charts/chart493.xml"/><Relationship Id="rId15" Type="http://schemas.openxmlformats.org/officeDocument/2006/relationships/chart" Target="../charts/chart494.xml"/><Relationship Id="rId16" Type="http://schemas.openxmlformats.org/officeDocument/2006/relationships/chart" Target="../charts/chart495.xml"/></Relationships>
</file>

<file path=ppt/slides/_rels/slide46.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notesSlide" Target="../notesSlides/notesSlide4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96.xml"/><Relationship Id="rId7" Type="http://schemas.openxmlformats.org/officeDocument/2006/relationships/chart" Target="../charts/chart497.xml"/><Relationship Id="rId8" Type="http://schemas.openxmlformats.org/officeDocument/2006/relationships/chart" Target="../charts/chart498.xml"/><Relationship Id="rId9" Type="http://schemas.openxmlformats.org/officeDocument/2006/relationships/chart" Target="../charts/chart499.xml"/><Relationship Id="rId10" Type="http://schemas.openxmlformats.org/officeDocument/2006/relationships/chart" Target="../charts/chart500.xml"/><Relationship Id="rId11" Type="http://schemas.openxmlformats.org/officeDocument/2006/relationships/chart" Target="../charts/chart501.xml"/><Relationship Id="rId12" Type="http://schemas.openxmlformats.org/officeDocument/2006/relationships/chart" Target="../charts/chart502.xml"/><Relationship Id="rId13" Type="http://schemas.openxmlformats.org/officeDocument/2006/relationships/chart" Target="../charts/chart503.xml"/><Relationship Id="rId14" Type="http://schemas.openxmlformats.org/officeDocument/2006/relationships/chart" Target="../charts/chart504.xml"/><Relationship Id="rId15" Type="http://schemas.openxmlformats.org/officeDocument/2006/relationships/chart" Target="../charts/chart505.xml"/><Relationship Id="rId16" Type="http://schemas.openxmlformats.org/officeDocument/2006/relationships/chart" Target="../charts/chart506.xml"/></Relationships>
</file>

<file path=ppt/slides/_rels/slide47.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07.xml"/><Relationship Id="rId7" Type="http://schemas.openxmlformats.org/officeDocument/2006/relationships/chart" Target="../charts/chart508.xml"/><Relationship Id="rId8" Type="http://schemas.openxmlformats.org/officeDocument/2006/relationships/chart" Target="../charts/chart509.xml"/><Relationship Id="rId9" Type="http://schemas.openxmlformats.org/officeDocument/2006/relationships/chart" Target="../charts/chart510.xml"/><Relationship Id="rId10" Type="http://schemas.openxmlformats.org/officeDocument/2006/relationships/chart" Target="../charts/chart511.xml"/><Relationship Id="rId11" Type="http://schemas.openxmlformats.org/officeDocument/2006/relationships/chart" Target="../charts/chart512.xml"/><Relationship Id="rId12" Type="http://schemas.openxmlformats.org/officeDocument/2006/relationships/chart" Target="../charts/chart513.xml"/><Relationship Id="rId13" Type="http://schemas.openxmlformats.org/officeDocument/2006/relationships/chart" Target="../charts/chart514.xml"/><Relationship Id="rId14" Type="http://schemas.openxmlformats.org/officeDocument/2006/relationships/chart" Target="../charts/chart515.xml"/><Relationship Id="rId15" Type="http://schemas.openxmlformats.org/officeDocument/2006/relationships/chart" Target="../charts/chart516.xml"/><Relationship Id="rId16" Type="http://schemas.openxmlformats.org/officeDocument/2006/relationships/chart" Target="../charts/chart517.xml"/></Relationships>
</file>

<file path=ppt/slides/_rels/slide4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4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18.xml"/><Relationship Id="rId7" Type="http://schemas.openxmlformats.org/officeDocument/2006/relationships/chart" Target="../charts/chart519.xml"/><Relationship Id="rId8" Type="http://schemas.openxmlformats.org/officeDocument/2006/relationships/chart" Target="../charts/chart520.xml"/><Relationship Id="rId9" Type="http://schemas.openxmlformats.org/officeDocument/2006/relationships/chart" Target="../charts/chart521.xml"/><Relationship Id="rId10" Type="http://schemas.openxmlformats.org/officeDocument/2006/relationships/chart" Target="../charts/chart522.xml"/><Relationship Id="rId11" Type="http://schemas.openxmlformats.org/officeDocument/2006/relationships/chart" Target="../charts/chart523.xml"/><Relationship Id="rId12" Type="http://schemas.openxmlformats.org/officeDocument/2006/relationships/chart" Target="../charts/chart524.xml"/><Relationship Id="rId13" Type="http://schemas.openxmlformats.org/officeDocument/2006/relationships/chart" Target="../charts/chart525.xml"/><Relationship Id="rId14" Type="http://schemas.openxmlformats.org/officeDocument/2006/relationships/chart" Target="../charts/chart526.xml"/><Relationship Id="rId15" Type="http://schemas.openxmlformats.org/officeDocument/2006/relationships/chart" Target="../charts/chart527.xml"/><Relationship Id="rId16" Type="http://schemas.openxmlformats.org/officeDocument/2006/relationships/chart" Target="../charts/chart528.xml"/></Relationships>
</file>

<file path=ppt/slides/_rels/slide49.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4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29.xml"/><Relationship Id="rId7" Type="http://schemas.openxmlformats.org/officeDocument/2006/relationships/chart" Target="../charts/chart530.xml"/><Relationship Id="rId8" Type="http://schemas.openxmlformats.org/officeDocument/2006/relationships/chart" Target="../charts/chart531.xml"/><Relationship Id="rId9" Type="http://schemas.openxmlformats.org/officeDocument/2006/relationships/chart" Target="../charts/chart532.xml"/><Relationship Id="rId10" Type="http://schemas.openxmlformats.org/officeDocument/2006/relationships/chart" Target="../charts/chart533.xml"/><Relationship Id="rId11" Type="http://schemas.openxmlformats.org/officeDocument/2006/relationships/chart" Target="../charts/chart534.xml"/><Relationship Id="rId12" Type="http://schemas.openxmlformats.org/officeDocument/2006/relationships/chart" Target="../charts/chart535.xml"/><Relationship Id="rId13" Type="http://schemas.openxmlformats.org/officeDocument/2006/relationships/chart" Target="../charts/chart536.xml"/><Relationship Id="rId14" Type="http://schemas.openxmlformats.org/officeDocument/2006/relationships/chart" Target="../charts/chart537.xml"/><Relationship Id="rId15" Type="http://schemas.openxmlformats.org/officeDocument/2006/relationships/chart" Target="../charts/chart538.xml"/><Relationship Id="rId16" Type="http://schemas.openxmlformats.org/officeDocument/2006/relationships/chart" Target="../charts/chart539.xml"/></Relationships>
</file>

<file path=ppt/slides/_rels/slide5.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 Id="rId3" Type="http://schemas.openxmlformats.org/officeDocument/2006/relationships/notesSlide" Target="../notesSlides/notesSlide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45.xml"/><Relationship Id="rId7" Type="http://schemas.openxmlformats.org/officeDocument/2006/relationships/chart" Target="../charts/chart46.xml"/><Relationship Id="rId8" Type="http://schemas.openxmlformats.org/officeDocument/2006/relationships/chart" Target="../charts/chart47.xml"/><Relationship Id="rId9" Type="http://schemas.openxmlformats.org/officeDocument/2006/relationships/chart" Target="../charts/chart48.xml"/><Relationship Id="rId10" Type="http://schemas.openxmlformats.org/officeDocument/2006/relationships/chart" Target="../charts/chart49.xml"/><Relationship Id="rId11" Type="http://schemas.openxmlformats.org/officeDocument/2006/relationships/chart" Target="../charts/chart50.xml"/><Relationship Id="rId12" Type="http://schemas.openxmlformats.org/officeDocument/2006/relationships/chart" Target="../charts/chart51.xml"/><Relationship Id="rId13" Type="http://schemas.openxmlformats.org/officeDocument/2006/relationships/chart" Target="../charts/chart52.xml"/><Relationship Id="rId14" Type="http://schemas.openxmlformats.org/officeDocument/2006/relationships/chart" Target="../charts/chart53.xml"/><Relationship Id="rId15" Type="http://schemas.openxmlformats.org/officeDocument/2006/relationships/chart" Target="../charts/chart54.xml"/><Relationship Id="rId16" Type="http://schemas.openxmlformats.org/officeDocument/2006/relationships/chart" Target="../charts/chart55.xml"/></Relationships>
</file>

<file path=ppt/slides/_rels/slide5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5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40.xml"/><Relationship Id="rId7" Type="http://schemas.openxmlformats.org/officeDocument/2006/relationships/chart" Target="../charts/chart541.xml"/><Relationship Id="rId8" Type="http://schemas.openxmlformats.org/officeDocument/2006/relationships/chart" Target="../charts/chart542.xml"/><Relationship Id="rId9" Type="http://schemas.openxmlformats.org/officeDocument/2006/relationships/chart" Target="../charts/chart543.xml"/><Relationship Id="rId10" Type="http://schemas.openxmlformats.org/officeDocument/2006/relationships/chart" Target="../charts/chart544.xml"/><Relationship Id="rId11" Type="http://schemas.openxmlformats.org/officeDocument/2006/relationships/chart" Target="../charts/chart545.xml"/><Relationship Id="rId12" Type="http://schemas.openxmlformats.org/officeDocument/2006/relationships/chart" Target="../charts/chart546.xml"/><Relationship Id="rId13" Type="http://schemas.openxmlformats.org/officeDocument/2006/relationships/chart" Target="../charts/chart547.xml"/><Relationship Id="rId14" Type="http://schemas.openxmlformats.org/officeDocument/2006/relationships/chart" Target="../charts/chart548.xml"/><Relationship Id="rId15" Type="http://schemas.openxmlformats.org/officeDocument/2006/relationships/chart" Target="../charts/chart549.xml"/><Relationship Id="rId16" Type="http://schemas.openxmlformats.org/officeDocument/2006/relationships/chart" Target="../charts/chart550.xml"/></Relationships>
</file>

<file path=ppt/slides/_rels/slide51.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51.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51.xml"/><Relationship Id="rId7" Type="http://schemas.openxmlformats.org/officeDocument/2006/relationships/chart" Target="../charts/chart552.xml"/><Relationship Id="rId8" Type="http://schemas.openxmlformats.org/officeDocument/2006/relationships/chart" Target="../charts/chart553.xml"/><Relationship Id="rId9" Type="http://schemas.openxmlformats.org/officeDocument/2006/relationships/chart" Target="../charts/chart554.xml"/><Relationship Id="rId10" Type="http://schemas.openxmlformats.org/officeDocument/2006/relationships/chart" Target="../charts/chart555.xml"/><Relationship Id="rId11" Type="http://schemas.openxmlformats.org/officeDocument/2006/relationships/chart" Target="../charts/chart556.xml"/><Relationship Id="rId12" Type="http://schemas.openxmlformats.org/officeDocument/2006/relationships/chart" Target="../charts/chart557.xml"/><Relationship Id="rId13" Type="http://schemas.openxmlformats.org/officeDocument/2006/relationships/chart" Target="../charts/chart558.xml"/><Relationship Id="rId14" Type="http://schemas.openxmlformats.org/officeDocument/2006/relationships/chart" Target="../charts/chart559.xml"/><Relationship Id="rId15" Type="http://schemas.openxmlformats.org/officeDocument/2006/relationships/chart" Target="../charts/chart560.xml"/><Relationship Id="rId16" Type="http://schemas.openxmlformats.org/officeDocument/2006/relationships/chart" Target="../charts/chart561.xml"/></Relationships>
</file>

<file path=ppt/slides/_rels/slide52.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 Id="rId3" Type="http://schemas.openxmlformats.org/officeDocument/2006/relationships/notesSlide" Target="../notesSlides/notesSlide52.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2.xml"/><Relationship Id="rId7" Type="http://schemas.openxmlformats.org/officeDocument/2006/relationships/chart" Target="../charts/chart563.xml"/><Relationship Id="rId8" Type="http://schemas.openxmlformats.org/officeDocument/2006/relationships/chart" Target="../charts/chart564.xml"/><Relationship Id="rId9" Type="http://schemas.openxmlformats.org/officeDocument/2006/relationships/chart" Target="../charts/chart565.xml"/><Relationship Id="rId10" Type="http://schemas.openxmlformats.org/officeDocument/2006/relationships/chart" Target="../charts/chart566.xml"/><Relationship Id="rId11" Type="http://schemas.openxmlformats.org/officeDocument/2006/relationships/chart" Target="../charts/chart567.xml"/><Relationship Id="rId12" Type="http://schemas.openxmlformats.org/officeDocument/2006/relationships/chart" Target="../charts/chart568.xml"/><Relationship Id="rId13" Type="http://schemas.openxmlformats.org/officeDocument/2006/relationships/chart" Target="../charts/chart569.xml"/><Relationship Id="rId14" Type="http://schemas.openxmlformats.org/officeDocument/2006/relationships/chart" Target="../charts/chart570.xml"/><Relationship Id="rId15" Type="http://schemas.openxmlformats.org/officeDocument/2006/relationships/chart" Target="../charts/chart571.xml"/><Relationship Id="rId16" Type="http://schemas.openxmlformats.org/officeDocument/2006/relationships/chart" Target="../charts/chart572.xml"/></Relationships>
</file>

<file path=ppt/slides/_rels/slide53.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notesSlide" Target="../notesSlides/notesSlide53.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73.xml"/><Relationship Id="rId7" Type="http://schemas.openxmlformats.org/officeDocument/2006/relationships/chart" Target="../charts/chart574.xml"/><Relationship Id="rId8" Type="http://schemas.openxmlformats.org/officeDocument/2006/relationships/chart" Target="../charts/chart575.xml"/><Relationship Id="rId9" Type="http://schemas.openxmlformats.org/officeDocument/2006/relationships/chart" Target="../charts/chart576.xml"/><Relationship Id="rId10" Type="http://schemas.openxmlformats.org/officeDocument/2006/relationships/chart" Target="../charts/chart577.xml"/><Relationship Id="rId11" Type="http://schemas.openxmlformats.org/officeDocument/2006/relationships/chart" Target="../charts/chart578.xml"/><Relationship Id="rId12" Type="http://schemas.openxmlformats.org/officeDocument/2006/relationships/chart" Target="../charts/chart579.xml"/><Relationship Id="rId13" Type="http://schemas.openxmlformats.org/officeDocument/2006/relationships/chart" Target="../charts/chart580.xml"/><Relationship Id="rId14" Type="http://schemas.openxmlformats.org/officeDocument/2006/relationships/chart" Target="../charts/chart581.xml"/><Relationship Id="rId15" Type="http://schemas.openxmlformats.org/officeDocument/2006/relationships/chart" Target="../charts/chart582.xml"/><Relationship Id="rId16" Type="http://schemas.openxmlformats.org/officeDocument/2006/relationships/chart" Target="../charts/chart583.xml"/></Relationships>
</file>

<file path=ppt/slides/_rels/slide54.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54.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84.xml"/><Relationship Id="rId7" Type="http://schemas.openxmlformats.org/officeDocument/2006/relationships/chart" Target="../charts/chart585.xml"/><Relationship Id="rId8" Type="http://schemas.openxmlformats.org/officeDocument/2006/relationships/chart" Target="../charts/chart586.xml"/><Relationship Id="rId9" Type="http://schemas.openxmlformats.org/officeDocument/2006/relationships/chart" Target="../charts/chart587.xml"/><Relationship Id="rId10" Type="http://schemas.openxmlformats.org/officeDocument/2006/relationships/chart" Target="../charts/chart588.xml"/><Relationship Id="rId11" Type="http://schemas.openxmlformats.org/officeDocument/2006/relationships/chart" Target="../charts/chart589.xml"/><Relationship Id="rId12" Type="http://schemas.openxmlformats.org/officeDocument/2006/relationships/chart" Target="../charts/chart590.xml"/><Relationship Id="rId13" Type="http://schemas.openxmlformats.org/officeDocument/2006/relationships/chart" Target="../charts/chart591.xml"/><Relationship Id="rId14" Type="http://schemas.openxmlformats.org/officeDocument/2006/relationships/chart" Target="../charts/chart592.xml"/><Relationship Id="rId15" Type="http://schemas.openxmlformats.org/officeDocument/2006/relationships/chart" Target="../charts/chart593.xml"/><Relationship Id="rId16" Type="http://schemas.openxmlformats.org/officeDocument/2006/relationships/chart" Target="../charts/chart594.xml"/></Relationships>
</file>

<file path=ppt/slides/_rels/slide55.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55.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95.xml"/><Relationship Id="rId7" Type="http://schemas.openxmlformats.org/officeDocument/2006/relationships/chart" Target="../charts/chart596.xml"/><Relationship Id="rId8" Type="http://schemas.openxmlformats.org/officeDocument/2006/relationships/chart" Target="../charts/chart597.xml"/><Relationship Id="rId9" Type="http://schemas.openxmlformats.org/officeDocument/2006/relationships/chart" Target="../charts/chart598.xml"/><Relationship Id="rId10" Type="http://schemas.openxmlformats.org/officeDocument/2006/relationships/chart" Target="../charts/chart599.xml"/><Relationship Id="rId11" Type="http://schemas.openxmlformats.org/officeDocument/2006/relationships/chart" Target="../charts/chart600.xml"/><Relationship Id="rId12" Type="http://schemas.openxmlformats.org/officeDocument/2006/relationships/chart" Target="../charts/chart601.xml"/><Relationship Id="rId13" Type="http://schemas.openxmlformats.org/officeDocument/2006/relationships/chart" Target="../charts/chart602.xml"/><Relationship Id="rId14" Type="http://schemas.openxmlformats.org/officeDocument/2006/relationships/chart" Target="../charts/chart603.xml"/><Relationship Id="rId15" Type="http://schemas.openxmlformats.org/officeDocument/2006/relationships/chart" Target="../charts/chart604.xml"/><Relationship Id="rId16" Type="http://schemas.openxmlformats.org/officeDocument/2006/relationships/chart" Target="../charts/chart605.xml"/></Relationships>
</file>

<file path=ppt/slides/_rels/slide56.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5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06.xml"/><Relationship Id="rId7" Type="http://schemas.openxmlformats.org/officeDocument/2006/relationships/chart" Target="../charts/chart607.xml"/><Relationship Id="rId8" Type="http://schemas.openxmlformats.org/officeDocument/2006/relationships/chart" Target="../charts/chart608.xml"/><Relationship Id="rId9" Type="http://schemas.openxmlformats.org/officeDocument/2006/relationships/chart" Target="../charts/chart609.xml"/><Relationship Id="rId10" Type="http://schemas.openxmlformats.org/officeDocument/2006/relationships/chart" Target="../charts/chart610.xml"/><Relationship Id="rId11" Type="http://schemas.openxmlformats.org/officeDocument/2006/relationships/chart" Target="../charts/chart611.xml"/><Relationship Id="rId12" Type="http://schemas.openxmlformats.org/officeDocument/2006/relationships/chart" Target="../charts/chart612.xml"/><Relationship Id="rId13" Type="http://schemas.openxmlformats.org/officeDocument/2006/relationships/chart" Target="../charts/chart613.xml"/><Relationship Id="rId14" Type="http://schemas.openxmlformats.org/officeDocument/2006/relationships/chart" Target="../charts/chart614.xml"/><Relationship Id="rId15" Type="http://schemas.openxmlformats.org/officeDocument/2006/relationships/chart" Target="../charts/chart615.xml"/><Relationship Id="rId16" Type="http://schemas.openxmlformats.org/officeDocument/2006/relationships/chart" Target="../charts/chart616.xml"/></Relationships>
</file>

<file path=ppt/slides/_rels/slide57.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 Id="rId3" Type="http://schemas.openxmlformats.org/officeDocument/2006/relationships/notesSlide" Target="../notesSlides/notesSlide5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17.xml"/><Relationship Id="rId7" Type="http://schemas.openxmlformats.org/officeDocument/2006/relationships/chart" Target="../charts/chart618.xml"/><Relationship Id="rId8" Type="http://schemas.openxmlformats.org/officeDocument/2006/relationships/chart" Target="../charts/chart619.xml"/><Relationship Id="rId9" Type="http://schemas.openxmlformats.org/officeDocument/2006/relationships/chart" Target="../charts/chart620.xml"/><Relationship Id="rId10" Type="http://schemas.openxmlformats.org/officeDocument/2006/relationships/chart" Target="../charts/chart621.xml"/><Relationship Id="rId11" Type="http://schemas.openxmlformats.org/officeDocument/2006/relationships/chart" Target="../charts/chart622.xml"/><Relationship Id="rId12" Type="http://schemas.openxmlformats.org/officeDocument/2006/relationships/chart" Target="../charts/chart623.xml"/><Relationship Id="rId13" Type="http://schemas.openxmlformats.org/officeDocument/2006/relationships/chart" Target="../charts/chart624.xml"/><Relationship Id="rId14" Type="http://schemas.openxmlformats.org/officeDocument/2006/relationships/chart" Target="../charts/chart625.xml"/><Relationship Id="rId15" Type="http://schemas.openxmlformats.org/officeDocument/2006/relationships/chart" Target="../charts/chart626.xml"/><Relationship Id="rId16" Type="http://schemas.openxmlformats.org/officeDocument/2006/relationships/chart" Target="../charts/chart627.xml"/></Relationships>
</file>

<file path=ppt/slides/_rels/slide58.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5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28.xml"/><Relationship Id="rId7" Type="http://schemas.openxmlformats.org/officeDocument/2006/relationships/chart" Target="../charts/chart629.xml"/><Relationship Id="rId8" Type="http://schemas.openxmlformats.org/officeDocument/2006/relationships/chart" Target="../charts/chart630.xml"/><Relationship Id="rId9" Type="http://schemas.openxmlformats.org/officeDocument/2006/relationships/chart" Target="../charts/chart631.xml"/><Relationship Id="rId10" Type="http://schemas.openxmlformats.org/officeDocument/2006/relationships/chart" Target="../charts/chart632.xml"/><Relationship Id="rId11" Type="http://schemas.openxmlformats.org/officeDocument/2006/relationships/chart" Target="../charts/chart633.xml"/><Relationship Id="rId12" Type="http://schemas.openxmlformats.org/officeDocument/2006/relationships/chart" Target="../charts/chart634.xml"/><Relationship Id="rId13" Type="http://schemas.openxmlformats.org/officeDocument/2006/relationships/chart" Target="../charts/chart635.xml"/><Relationship Id="rId14" Type="http://schemas.openxmlformats.org/officeDocument/2006/relationships/chart" Target="../charts/chart636.xml"/><Relationship Id="rId15" Type="http://schemas.openxmlformats.org/officeDocument/2006/relationships/chart" Target="../charts/chart637.xml"/><Relationship Id="rId16" Type="http://schemas.openxmlformats.org/officeDocument/2006/relationships/chart" Target="../charts/chart638.xml"/></Relationships>
</file>

<file path=ppt/slides/_rels/slide5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5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39.xml"/><Relationship Id="rId7" Type="http://schemas.openxmlformats.org/officeDocument/2006/relationships/chart" Target="../charts/chart640.xml"/><Relationship Id="rId8" Type="http://schemas.openxmlformats.org/officeDocument/2006/relationships/chart" Target="../charts/chart641.xml"/><Relationship Id="rId9" Type="http://schemas.openxmlformats.org/officeDocument/2006/relationships/chart" Target="../charts/chart642.xml"/><Relationship Id="rId10" Type="http://schemas.openxmlformats.org/officeDocument/2006/relationships/chart" Target="../charts/chart643.xml"/><Relationship Id="rId11" Type="http://schemas.openxmlformats.org/officeDocument/2006/relationships/chart" Target="../charts/chart644.xml"/><Relationship Id="rId12" Type="http://schemas.openxmlformats.org/officeDocument/2006/relationships/chart" Target="../charts/chart645.xml"/><Relationship Id="rId13" Type="http://schemas.openxmlformats.org/officeDocument/2006/relationships/chart" Target="../charts/chart646.xml"/><Relationship Id="rId14" Type="http://schemas.openxmlformats.org/officeDocument/2006/relationships/chart" Target="../charts/chart647.xml"/><Relationship Id="rId15" Type="http://schemas.openxmlformats.org/officeDocument/2006/relationships/chart" Target="../charts/chart648.xml"/><Relationship Id="rId16" Type="http://schemas.openxmlformats.org/officeDocument/2006/relationships/chart" Target="../charts/chart649.xml"/></Relationships>
</file>

<file path=ppt/slides/_rels/slide6.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 Id="rId3" Type="http://schemas.openxmlformats.org/officeDocument/2006/relationships/notesSlide" Target="../notesSlides/notesSlide6.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56.xml"/><Relationship Id="rId7" Type="http://schemas.openxmlformats.org/officeDocument/2006/relationships/chart" Target="../charts/chart57.xml"/><Relationship Id="rId8" Type="http://schemas.openxmlformats.org/officeDocument/2006/relationships/chart" Target="../charts/chart58.xml"/><Relationship Id="rId9" Type="http://schemas.openxmlformats.org/officeDocument/2006/relationships/chart" Target="../charts/chart59.xml"/><Relationship Id="rId10" Type="http://schemas.openxmlformats.org/officeDocument/2006/relationships/chart" Target="../charts/chart60.xml"/><Relationship Id="rId11" Type="http://schemas.openxmlformats.org/officeDocument/2006/relationships/chart" Target="../charts/chart61.xml"/><Relationship Id="rId12" Type="http://schemas.openxmlformats.org/officeDocument/2006/relationships/chart" Target="../charts/chart62.xml"/><Relationship Id="rId13" Type="http://schemas.openxmlformats.org/officeDocument/2006/relationships/chart" Target="../charts/chart63.xml"/><Relationship Id="rId14" Type="http://schemas.openxmlformats.org/officeDocument/2006/relationships/chart" Target="../charts/chart64.xml"/><Relationship Id="rId15" Type="http://schemas.openxmlformats.org/officeDocument/2006/relationships/chart" Target="../charts/chart65.xml"/><Relationship Id="rId16" Type="http://schemas.openxmlformats.org/officeDocument/2006/relationships/chart" Target="../charts/chart66.xml"/></Relationships>
</file>

<file path=ppt/slides/_rels/slide60.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60.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50.xml"/><Relationship Id="rId7" Type="http://schemas.openxmlformats.org/officeDocument/2006/relationships/chart" Target="../charts/chart651.xml"/><Relationship Id="rId8" Type="http://schemas.openxmlformats.org/officeDocument/2006/relationships/chart" Target="../charts/chart652.xml"/><Relationship Id="rId9" Type="http://schemas.openxmlformats.org/officeDocument/2006/relationships/chart" Target="../charts/chart653.xml"/><Relationship Id="rId10" Type="http://schemas.openxmlformats.org/officeDocument/2006/relationships/chart" Target="../charts/chart654.xml"/><Relationship Id="rId11" Type="http://schemas.openxmlformats.org/officeDocument/2006/relationships/chart" Target="../charts/chart655.xml"/><Relationship Id="rId12" Type="http://schemas.openxmlformats.org/officeDocument/2006/relationships/chart" Target="../charts/chart656.xml"/><Relationship Id="rId13" Type="http://schemas.openxmlformats.org/officeDocument/2006/relationships/chart" Target="../charts/chart657.xml"/><Relationship Id="rId14" Type="http://schemas.openxmlformats.org/officeDocument/2006/relationships/chart" Target="../charts/chart658.xml"/><Relationship Id="rId15" Type="http://schemas.openxmlformats.org/officeDocument/2006/relationships/chart" Target="../charts/chart659.xml"/><Relationship Id="rId16" Type="http://schemas.openxmlformats.org/officeDocument/2006/relationships/chart" Target="../charts/chart660.xml"/></Relationships>
</file>

<file path=ppt/slides/_rels/slide7.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67.xml"/><Relationship Id="rId7" Type="http://schemas.openxmlformats.org/officeDocument/2006/relationships/chart" Target="../charts/chart68.xml"/><Relationship Id="rId8" Type="http://schemas.openxmlformats.org/officeDocument/2006/relationships/chart" Target="../charts/chart69.xml"/><Relationship Id="rId9" Type="http://schemas.openxmlformats.org/officeDocument/2006/relationships/chart" Target="../charts/chart70.xml"/><Relationship Id="rId10" Type="http://schemas.openxmlformats.org/officeDocument/2006/relationships/chart" Target="../charts/chart71.xml"/><Relationship Id="rId11" Type="http://schemas.openxmlformats.org/officeDocument/2006/relationships/chart" Target="../charts/chart72.xml"/><Relationship Id="rId12" Type="http://schemas.openxmlformats.org/officeDocument/2006/relationships/chart" Target="../charts/chart73.xml"/><Relationship Id="rId13" Type="http://schemas.openxmlformats.org/officeDocument/2006/relationships/chart" Target="../charts/chart74.xml"/><Relationship Id="rId14" Type="http://schemas.openxmlformats.org/officeDocument/2006/relationships/chart" Target="../charts/chart75.xml"/><Relationship Id="rId15" Type="http://schemas.openxmlformats.org/officeDocument/2006/relationships/chart" Target="../charts/chart76.xml"/><Relationship Id="rId16" Type="http://schemas.openxmlformats.org/officeDocument/2006/relationships/chart" Target="../charts/chart77.xml"/></Relationships>
</file>

<file path=ppt/slides/_rels/slide8.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 Id="rId3" Type="http://schemas.openxmlformats.org/officeDocument/2006/relationships/notesSlide" Target="../notesSlides/notesSlide8.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78.xml"/><Relationship Id="rId7" Type="http://schemas.openxmlformats.org/officeDocument/2006/relationships/chart" Target="../charts/chart79.xml"/><Relationship Id="rId8" Type="http://schemas.openxmlformats.org/officeDocument/2006/relationships/chart" Target="../charts/chart80.xml"/><Relationship Id="rId9" Type="http://schemas.openxmlformats.org/officeDocument/2006/relationships/chart" Target="../charts/chart81.xml"/><Relationship Id="rId10" Type="http://schemas.openxmlformats.org/officeDocument/2006/relationships/chart" Target="../charts/chart82.xml"/><Relationship Id="rId11" Type="http://schemas.openxmlformats.org/officeDocument/2006/relationships/chart" Target="../charts/chart83.xml"/><Relationship Id="rId12" Type="http://schemas.openxmlformats.org/officeDocument/2006/relationships/chart" Target="../charts/chart84.xml"/><Relationship Id="rId13" Type="http://schemas.openxmlformats.org/officeDocument/2006/relationships/chart" Target="../charts/chart85.xml"/><Relationship Id="rId14" Type="http://schemas.openxmlformats.org/officeDocument/2006/relationships/chart" Target="../charts/chart86.xml"/><Relationship Id="rId15" Type="http://schemas.openxmlformats.org/officeDocument/2006/relationships/chart" Target="../charts/chart87.xml"/><Relationship Id="rId16" Type="http://schemas.openxmlformats.org/officeDocument/2006/relationships/chart" Target="../charts/chart88.xml"/></Relationships>
</file>

<file path=ppt/slides/_rels/slide9.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27.bin"/><Relationship Id="rId5" Type="http://schemas.openxmlformats.org/officeDocument/2006/relationships/image" Target="../media/image28.emf"/><Relationship Id="rId6" Type="http://schemas.openxmlformats.org/officeDocument/2006/relationships/chart" Target="../charts/chart89.xml"/><Relationship Id="rId7" Type="http://schemas.openxmlformats.org/officeDocument/2006/relationships/chart" Target="../charts/chart90.xml"/><Relationship Id="rId8" Type="http://schemas.openxmlformats.org/officeDocument/2006/relationships/chart" Target="../charts/chart91.xml"/><Relationship Id="rId9" Type="http://schemas.openxmlformats.org/officeDocument/2006/relationships/chart" Target="../charts/chart92.xml"/><Relationship Id="rId10" Type="http://schemas.openxmlformats.org/officeDocument/2006/relationships/chart" Target="../charts/chart93.xml"/><Relationship Id="rId11" Type="http://schemas.openxmlformats.org/officeDocument/2006/relationships/chart" Target="../charts/chart94.xml"/><Relationship Id="rId12" Type="http://schemas.openxmlformats.org/officeDocument/2006/relationships/chart" Target="../charts/chart95.xml"/><Relationship Id="rId13" Type="http://schemas.openxmlformats.org/officeDocument/2006/relationships/chart" Target="../charts/chart96.xml"/><Relationship Id="rId14" Type="http://schemas.openxmlformats.org/officeDocument/2006/relationships/chart" Target="../charts/chart97.xml"/><Relationship Id="rId15" Type="http://schemas.openxmlformats.org/officeDocument/2006/relationships/chart" Target="../charts/chart98.xml"/><Relationship Id="rId16" Type="http://schemas.openxmlformats.org/officeDocument/2006/relationships/chart" Target="../charts/char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07248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1310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7229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64346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62627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2561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49273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1894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7151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98489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18239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34055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484133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19463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5894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98329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4703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24823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966024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75817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823282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96101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92239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47771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96072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28600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0137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8884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2109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15870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118781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598950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39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87844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25%</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98096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82304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843891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29083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52034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605641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98354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630620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808426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NATIONAL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755035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49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2595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Autos Scanning | Hawaiian Tropic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Hawaiian Tropic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460390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86%</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228506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51</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Moderno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526091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52</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783932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53</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745880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54</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Convenience + Farmacias Cad + Hard Discounters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692065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55</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275550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095451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Canal Tradicional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338096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Aceite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Aerosol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Emulsion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Fluido</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2045306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59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gridCol w="678127">
                  <a:extLst>
                    <a:ext uri="{9D8B030D-6E8A-4147-A177-3AD203B41FA5}">
                      <a16:colId xmlns:a16="http://schemas.microsoft.com/office/drawing/2014/main" val="3346967865"/>
                    </a:ext>
                  </a:extLst>
                </a:gridCol>
                <a:gridCol w="678127">
                  <a:extLst>
                    <a:ext uri="{9D8B030D-6E8A-4147-A177-3AD203B41FA5}">
                      <a16:colId xmlns:a16="http://schemas.microsoft.com/office/drawing/2014/main" val="1999781626"/>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Gel-Crema</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Liquido</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Locion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Mousse</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87%</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2" name="T1-C2">
            <a:extLst>
              <a:ext uri="{FF2B5EF4-FFF2-40B4-BE49-F238E27FC236}">
                <a16:creationId xmlns:a16="http://schemas.microsoft.com/office/drawing/2014/main" id="{D1D32EDD-B8E8-1F29-570F-221E9957BA07}"/>
              </a:ext>
            </a:extLst>
          </p:cNvPr>
          <p:cNvGraphicFramePr>
            <a:graphicFrameLocks/>
          </p:cNvGraphicFramePr>
          <p:nvPr>
            <p:extLst>
              <p:ext uri="{D42A27DB-BD31-4B8C-83A1-F6EECF244321}">
                <p14:modId xmlns:p14="http://schemas.microsoft.com/office/powerpoint/2010/main" val="3441933715"/>
              </p:ext>
            </p:extLst>
          </p:nvPr>
        </p:nvGraphicFramePr>
        <p:xfrm>
          <a:off x="7297614" y="1790655"/>
          <a:ext cx="667472" cy="292608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1" name="T1-C2">
            <a:extLst>
              <a:ext uri="{FF2B5EF4-FFF2-40B4-BE49-F238E27FC236}">
                <a16:creationId xmlns:a16="http://schemas.microsoft.com/office/drawing/2014/main" id="{E34B971B-ACE0-EA35-2925-66BE4D3683F1}"/>
              </a:ext>
            </a:extLst>
          </p:cNvPr>
          <p:cNvGraphicFramePr>
            <a:graphicFrameLocks/>
          </p:cNvGraphicFramePr>
          <p:nvPr>
            <p:extLst>
              <p:ext uri="{D42A27DB-BD31-4B8C-83A1-F6EECF244321}">
                <p14:modId xmlns:p14="http://schemas.microsoft.com/office/powerpoint/2010/main" val="1296302823"/>
              </p:ext>
            </p:extLst>
          </p:nvPr>
        </p:nvGraphicFramePr>
        <p:xfrm>
          <a:off x="8030164" y="1785590"/>
          <a:ext cx="604586" cy="2926080"/>
        </p:xfrm>
        <a:graphic>
          <a:graphicData uri="http://schemas.openxmlformats.org/drawingml/2006/chart">
            <c:chart xmlns:c="http://schemas.openxmlformats.org/drawingml/2006/chart" xmlns:r="http://schemas.openxmlformats.org/officeDocument/2006/relationships" r:id="rId16"/>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95289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NATIONAL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38%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50%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025021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60</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Segment | Autos Scanning | Beauty Care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Segment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gridCol w="678127">
                  <a:extLst>
                    <a:ext uri="{9D8B030D-6E8A-4147-A177-3AD203B41FA5}">
                      <a16:colId xmlns:a16="http://schemas.microsoft.com/office/drawing/2014/main" val="1998921615"/>
                    </a:ext>
                  </a:extLst>
                </a:gridCol>
                <a:gridCol w="678127">
                  <a:extLst>
                    <a:ext uri="{9D8B030D-6E8A-4147-A177-3AD203B41FA5}">
                      <a16:colId xmlns:a16="http://schemas.microsoft.com/office/drawing/2014/main" val="3704632370"/>
                    </a:ext>
                  </a:extLst>
                </a:gridCol>
                <a:gridCol w="678127">
                  <a:extLst>
                    <a:ext uri="{9D8B030D-6E8A-4147-A177-3AD203B41FA5}">
                      <a16:colId xmlns:a16="http://schemas.microsoft.com/office/drawing/2014/main" val="609616894"/>
                    </a:ext>
                  </a:extLst>
                </a:gridCol>
                <a:gridCol w="678127">
                  <a:extLst>
                    <a:ext uri="{9D8B030D-6E8A-4147-A177-3AD203B41FA5}">
                      <a16:colId xmlns:a16="http://schemas.microsoft.com/office/drawing/2014/main" val="610377723"/>
                    </a:ext>
                  </a:extLst>
                </a:gridCol>
                <a:gridCol w="678127">
                  <a:extLst>
                    <a:ext uri="{9D8B030D-6E8A-4147-A177-3AD203B41FA5}">
                      <a16:colId xmlns:a16="http://schemas.microsoft.com/office/drawing/2014/main" val="1173533836"/>
                    </a:ext>
                  </a:extLst>
                </a:gridCol>
                <a:gridCol w="678127">
                  <a:extLst>
                    <a:ext uri="{9D8B030D-6E8A-4147-A177-3AD203B41FA5}">
                      <a16:colId xmlns:a16="http://schemas.microsoft.com/office/drawing/2014/main" val="2420767130"/>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Roll-On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Serum</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Spray</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 Stick</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Beauty Care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dirty="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b="1" kern="1200">
                        <a:solidFill>
                          <a:srgbClr val="00A097"/>
                        </a:solidFill>
                        <a:latin typeface="Nexa Book Italic"/>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T1-C2">
            <a:extLst>
              <a:ext uri="{FF2B5EF4-FFF2-40B4-BE49-F238E27FC236}">
                <a16:creationId xmlns:a16="http://schemas.microsoft.com/office/drawing/2014/main" id="{0E643FA9-1CFE-9D88-9ACE-60BC4DDFAA65}"/>
              </a:ext>
            </a:extLst>
          </p:cNvPr>
          <p:cNvGraphicFramePr>
            <a:graphicFrameLocks/>
          </p:cNvGraphicFramePr>
          <p:nvPr>
            <p:extLst>
              <p:ext uri="{D42A27DB-BD31-4B8C-83A1-F6EECF244321}">
                <p14:modId xmlns:p14="http://schemas.microsoft.com/office/powerpoint/2010/main" val="3703259888"/>
              </p:ext>
            </p:extLst>
          </p:nvPr>
        </p:nvGraphicFramePr>
        <p:xfrm>
          <a:off x="3254484" y="1776325"/>
          <a:ext cx="635563" cy="2952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T1-C2">
            <a:extLst>
              <a:ext uri="{FF2B5EF4-FFF2-40B4-BE49-F238E27FC236}">
                <a16:creationId xmlns:a16="http://schemas.microsoft.com/office/drawing/2014/main" id="{721B70E1-283E-28BD-E85C-7CE6547529FE}"/>
              </a:ext>
            </a:extLst>
          </p:cNvPr>
          <p:cNvGraphicFramePr>
            <a:graphicFrameLocks/>
          </p:cNvGraphicFramePr>
          <p:nvPr>
            <p:extLst>
              <p:ext uri="{D42A27DB-BD31-4B8C-83A1-F6EECF244321}">
                <p14:modId xmlns:p14="http://schemas.microsoft.com/office/powerpoint/2010/main" val="1614105972"/>
              </p:ext>
            </p:extLst>
          </p:nvPr>
        </p:nvGraphicFramePr>
        <p:xfrm>
          <a:off x="3974528" y="1771265"/>
          <a:ext cx="597472" cy="2952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7" name="T1-C2">
            <a:extLst>
              <a:ext uri="{FF2B5EF4-FFF2-40B4-BE49-F238E27FC236}">
                <a16:creationId xmlns:a16="http://schemas.microsoft.com/office/drawing/2014/main" id="{BE35D4BD-66AF-D630-D93D-3D1B45173785}"/>
              </a:ext>
            </a:extLst>
          </p:cNvPr>
          <p:cNvGraphicFramePr>
            <a:graphicFrameLocks/>
          </p:cNvGraphicFramePr>
          <p:nvPr>
            <p:extLst>
              <p:ext uri="{D42A27DB-BD31-4B8C-83A1-F6EECF244321}">
                <p14:modId xmlns:p14="http://schemas.microsoft.com/office/powerpoint/2010/main" val="1035945058"/>
              </p:ext>
            </p:extLst>
          </p:nvPr>
        </p:nvGraphicFramePr>
        <p:xfrm>
          <a:off x="4585272" y="1788626"/>
          <a:ext cx="669891" cy="292608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T1-C2">
            <a:extLst>
              <a:ext uri="{FF2B5EF4-FFF2-40B4-BE49-F238E27FC236}">
                <a16:creationId xmlns:a16="http://schemas.microsoft.com/office/drawing/2014/main" id="{D392F525-E17B-1DAF-F302-13648FD79362}"/>
              </a:ext>
            </a:extLst>
          </p:cNvPr>
          <p:cNvGraphicFramePr>
            <a:graphicFrameLocks/>
          </p:cNvGraphicFramePr>
          <p:nvPr>
            <p:extLst>
              <p:ext uri="{D42A27DB-BD31-4B8C-83A1-F6EECF244321}">
                <p14:modId xmlns:p14="http://schemas.microsoft.com/office/powerpoint/2010/main" val="4284191289"/>
              </p:ext>
            </p:extLst>
          </p:nvPr>
        </p:nvGraphicFramePr>
        <p:xfrm>
          <a:off x="5298618" y="1783566"/>
          <a:ext cx="632672" cy="292608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0" name="T1-C2">
            <a:extLst>
              <a:ext uri="{FF2B5EF4-FFF2-40B4-BE49-F238E27FC236}">
                <a16:creationId xmlns:a16="http://schemas.microsoft.com/office/drawing/2014/main" id="{B2C15C6B-4DD2-1627-CE71-61CD4606B727}"/>
              </a:ext>
            </a:extLst>
          </p:cNvPr>
          <p:cNvGraphicFramePr>
            <a:graphicFrameLocks/>
          </p:cNvGraphicFramePr>
          <p:nvPr>
            <p:extLst>
              <p:ext uri="{D42A27DB-BD31-4B8C-83A1-F6EECF244321}">
                <p14:modId xmlns:p14="http://schemas.microsoft.com/office/powerpoint/2010/main" val="2994667755"/>
              </p:ext>
            </p:extLst>
          </p:nvPr>
        </p:nvGraphicFramePr>
        <p:xfrm>
          <a:off x="5937864" y="1789638"/>
          <a:ext cx="650261" cy="292608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T1-C2">
            <a:extLst>
              <a:ext uri="{FF2B5EF4-FFF2-40B4-BE49-F238E27FC236}">
                <a16:creationId xmlns:a16="http://schemas.microsoft.com/office/drawing/2014/main" id="{2BE6C1F3-CCA9-0847-187A-18D8EE5E3D4D}"/>
              </a:ext>
            </a:extLst>
          </p:cNvPr>
          <p:cNvGraphicFramePr>
            <a:graphicFrameLocks/>
          </p:cNvGraphicFramePr>
          <p:nvPr>
            <p:extLst>
              <p:ext uri="{D42A27DB-BD31-4B8C-83A1-F6EECF244321}">
                <p14:modId xmlns:p14="http://schemas.microsoft.com/office/powerpoint/2010/main" val="3357633394"/>
              </p:ext>
            </p:extLst>
          </p:nvPr>
        </p:nvGraphicFramePr>
        <p:xfrm>
          <a:off x="6678543" y="1784578"/>
          <a:ext cx="604587" cy="2926080"/>
        </p:xfrm>
        <a:graphic>
          <a:graphicData uri="http://schemas.openxmlformats.org/drawingml/2006/chart">
            <c:chart xmlns:c="http://schemas.openxmlformats.org/drawingml/2006/chart" xmlns:r="http://schemas.openxmlformats.org/officeDocument/2006/relationships" r:id="rId14"/>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130237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7</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Moderno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41%</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6131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8</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Convenience + Farmacias Cad + Hard Discounters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6"/>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23004">
                <a:tc>
                  <a:txBody>
                    <a:bodyPr/>
                    <a:lstStyle/>
                    <a:p>
                      <a:pPr algn="ctr">
                        <a:defRPr sz="700">
                          <a:latin typeface="Nexa Bold"/>
                        </a:defRPr>
                      </a:pPr>
                      <a:r>
                        <a:t>650+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0444659"/>
                  </a:ext>
                </a:extLst>
              </a:tr>
              <a:tr h="423004">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23004">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23004">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80%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23004">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23004">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2%</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23004">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14%</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412752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075A-F825-AF08-182B-E6D53B40EB17}"/>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84C39F9B-CE24-FC19-0B76-9076102338ED}"/>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84C39F9B-CE24-FC19-0B76-9076102338ED}"/>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4" name="Slide Number Placeholder 23">
            <a:extLst>
              <a:ext uri="{FF2B5EF4-FFF2-40B4-BE49-F238E27FC236}">
                <a16:creationId xmlns:a16="http://schemas.microsoft.com/office/drawing/2014/main" id="{9A553DA6-4D84-92DA-888E-1A4558993847}"/>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9</a:t>
            </a:fld>
            <a:endParaRPr lang="en-US" noProof="0"/>
          </a:p>
        </p:txBody>
      </p:sp>
      <p:sp>
        <p:nvSpPr>
          <p:cNvPr id="36" name="Text Placeholder 35">
            <a:extLst>
              <a:ext uri="{FF2B5EF4-FFF2-40B4-BE49-F238E27FC236}">
                <a16:creationId xmlns:a16="http://schemas.microsoft.com/office/drawing/2014/main" id="{EF4F0EB3-164B-0792-6262-CE6178880FE6}"/>
              </a:ext>
            </a:extLst>
          </p:cNvPr>
          <p:cNvSpPr>
            <a:spLocks noGrp="1"/>
          </p:cNvSpPr>
          <p:nvPr>
            <p:ph type="body" sz="quarter" idx="17"/>
          </p:nvPr>
        </p:nvSpPr>
        <p:spPr>
          <a:xfrm>
            <a:off x="0" y="4734106"/>
            <a:ext cx="4572000" cy="222878"/>
          </a:xfrm>
        </p:spPr>
        <p:txBody>
          <a:bodyPr/>
          <a:lstStyle/>
          <a:p>
            <a:r>
              <a:t>DATA SOURCE: Trade Panel/Retailer Data | April  2025</a:t>
            </a:r>
          </a:p>
        </p:txBody>
      </p:sp>
      <p:sp>
        <p:nvSpPr>
          <p:cNvPr id="37" name="Text Placeholder 36">
            <a:extLst>
              <a:ext uri="{FF2B5EF4-FFF2-40B4-BE49-F238E27FC236}">
                <a16:creationId xmlns:a16="http://schemas.microsoft.com/office/drawing/2014/main" id="{24AFEC65-597B-9E4B-3074-BFE1EA494DC1}"/>
              </a:ext>
            </a:extLst>
          </p:cNvPr>
          <p:cNvSpPr>
            <a:spLocks noGrp="1"/>
          </p:cNvSpPr>
          <p:nvPr>
            <p:ph type="body" sz="quarter" idx="18"/>
          </p:nvPr>
        </p:nvSpPr>
        <p:spPr>
          <a:xfrm>
            <a:off x="503238" y="774000"/>
            <a:ext cx="8136762" cy="360000"/>
          </a:xfrm>
        </p:spPr>
        <p:txBody>
          <a:bodyPr/>
          <a:lstStyle/>
          <a:p>
            <a:pPr>
              <a:defRPr b="1" sz="1200"/>
            </a:pPr>
            <a:r>
              <a:t>Brand Share Topline By Base Price Bracket By Sector | Canal Tradicional | Banana Boat | P12M</a:t>
            </a:r>
          </a:p>
        </p:txBody>
      </p:sp>
      <p:sp>
        <p:nvSpPr>
          <p:cNvPr id="5" name="Title 4">
            <a:extLst>
              <a:ext uri="{FF2B5EF4-FFF2-40B4-BE49-F238E27FC236}">
                <a16:creationId xmlns:a16="http://schemas.microsoft.com/office/drawing/2014/main" id="{0BE96426-8C0B-9F15-B5C8-FDDF71C4F1F7}"/>
              </a:ext>
            </a:extLst>
          </p:cNvPr>
          <p:cNvSpPr>
            <a:spLocks noGrp="1"/>
          </p:cNvSpPr>
          <p:nvPr>
            <p:ph type="title"/>
          </p:nvPr>
        </p:nvSpPr>
        <p:spPr>
          <a:xfrm>
            <a:off x="504000" y="-1"/>
            <a:ext cx="8136000" cy="771525"/>
          </a:xfrm>
          <a:noFill/>
        </p:spPr>
        <p:txBody>
          <a:bodyPr vert="horz"/>
          <a:lstStyle/>
          <a:p>
            <a:pPr>
              <a:defRPr sz="1600"/>
            </a:pPr>
            <a:r>
              <a:rPr lang="en-US" dirty="0">
                <a:highlight>
                  <a:srgbClr val="FFFF00"/>
                </a:highlight>
              </a:rPr>
              <a:t>Brackets Analysis By Sector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13" name="T1">
            <a:extLst>
              <a:ext uri="{FF2B5EF4-FFF2-40B4-BE49-F238E27FC236}">
                <a16:creationId xmlns:a16="http://schemas.microsoft.com/office/drawing/2014/main" id="{7CAC3159-E411-E3D3-557C-702DA4608856}"/>
              </a:ext>
            </a:extLst>
          </p:cNvPr>
          <p:cNvGraphicFramePr>
            <a:graphicFrameLocks noGrp="1"/>
          </p:cNvGraphicFramePr>
          <p:nvPr>
            <p:extLst>
              <p:ext uri="{D42A27DB-BD31-4B8C-83A1-F6EECF244321}">
                <p14:modId xmlns:p14="http://schemas.microsoft.com/office/powerpoint/2010/main" val="389923520"/>
              </p:ext>
            </p:extLst>
          </p:nvPr>
        </p:nvGraphicFramePr>
        <p:xfrm>
          <a:off x="503238" y="1123950"/>
          <a:ext cx="8137524" cy="3608468"/>
        </p:xfrm>
        <a:graphic>
          <a:graphicData uri="http://schemas.openxmlformats.org/drawingml/2006/table">
            <a:tbl>
              <a:tblPr firstRow="1" bandRow="1">
                <a:tableStyleId>{5C22544A-7EE6-4342-B048-85BDC9FD1C3A}</a:tableStyleId>
              </a:tblPr>
              <a:tblGrid>
                <a:gridCol w="678127">
                  <a:extLst>
                    <a:ext uri="{9D8B030D-6E8A-4147-A177-3AD203B41FA5}">
                      <a16:colId xmlns:a16="http://schemas.microsoft.com/office/drawing/2014/main" val="2374043349"/>
                    </a:ext>
                  </a:extLst>
                </a:gridCol>
                <a:gridCol w="678127">
                  <a:extLst>
                    <a:ext uri="{9D8B030D-6E8A-4147-A177-3AD203B41FA5}">
                      <a16:colId xmlns:a16="http://schemas.microsoft.com/office/drawing/2014/main" val="686446515"/>
                    </a:ext>
                  </a:extLst>
                </a:gridCol>
                <a:gridCol w="678127">
                  <a:extLst>
                    <a:ext uri="{9D8B030D-6E8A-4147-A177-3AD203B41FA5}">
                      <a16:colId xmlns:a16="http://schemas.microsoft.com/office/drawing/2014/main" val="615267332"/>
                    </a:ext>
                  </a:extLst>
                </a:gridCol>
                <a:gridCol w="678127">
                  <a:extLst>
                    <a:ext uri="{9D8B030D-6E8A-4147-A177-3AD203B41FA5}">
                      <a16:colId xmlns:a16="http://schemas.microsoft.com/office/drawing/2014/main" val="3934928471"/>
                    </a:ext>
                  </a:extLst>
                </a:gridCol>
              </a:tblGrid>
              <a:tr h="263031">
                <a:tc rowSpan="2">
                  <a:txBody>
                    <a:bodyPr/>
                    <a:lstStyle/>
                    <a:p>
                      <a:endParaRPr lang="en-US" sz="700" kern="1200" dirty="0">
                        <a:solidFill>
                          <a:schemeClr val="bg1"/>
                        </a:solidFill>
                        <a:latin typeface="Nexa Bold (Headings)"/>
                        <a:ea typeface="+mn-ea"/>
                        <a:cs typeface="+mn-cs"/>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b="0">
                          <a:solidFill>
                            <a:srgbClr val="575555"/>
                          </a:solidFill>
                          <a:latin typeface="Nexa Bold"/>
                        </a:defRPr>
                      </a:pPr>
                      <a:r>
                        <a:t>Sun Care</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algn="ctr">
                        <a:defRPr sz="700" b="0">
                          <a:solidFill>
                            <a:srgbClr val="575555"/>
                          </a:solidFill>
                          <a:latin typeface="Nexa Bold"/>
                        </a:defRPr>
                      </a:pPr>
                      <a:r>
                        <a:t>Sunscreen</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endParaRPr lang="en-US" sz="700" kern="1200">
                        <a:solidFill>
                          <a:schemeClr val="tx1"/>
                        </a:solidFill>
                        <a:latin typeface="Nexa Bold (Headings)"/>
                        <a:ea typeface="+mn-ea"/>
                        <a:cs typeface="+mn-cs"/>
                      </a:endParaRPr>
                    </a:p>
                  </a:txBody>
                  <a:tcPr marL="36000" marR="36000" marT="10800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94213"/>
                  </a:ext>
                </a:extLst>
              </a:tr>
              <a:tr h="384407">
                <a:tc vMerge="1">
                  <a:txBody>
                    <a:bodyPr/>
                    <a:lstStyle/>
                    <a:p>
                      <a:endParaRPr/>
                    </a:p>
                  </a:txBody>
                  <a:tcPr marL="68580" marR="68580" marT="108000" marB="34290">
                    <a:lnL w="12700" cap="flat" cmpd="sng" algn="ctr">
                      <a:noFill/>
                      <a:prstDash val="sysDot"/>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3"/>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rPr>
                        <a:t>Value Share (%)</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sz="700">
                          <a:latin typeface="Nexa Bold"/>
                        </a:defRPr>
                      </a:pPr>
                      <a:r>
                        <a:rPr lang="en-US" sz="700" b="0" i="0" dirty="0">
                          <a:solidFill>
                            <a:srgbClr val="575555"/>
                          </a:solidFill>
                          <a:latin typeface="Nexa Bold" panose="00000800000000000000"/>
                        </a:rPr>
                        <a:t>Value Share (%)</a:t>
                      </a:r>
                      <a:endParaRPr kumimoji="0" lang="en-US" sz="700" b="0" i="0" u="none" strike="noStrike" kern="1200" cap="none" spc="0" normalizeH="0" baseline="0" noProof="0" dirty="0">
                        <a:ln>
                          <a:noFill/>
                        </a:ln>
                        <a:solidFill>
                          <a:srgbClr val="575555"/>
                        </a:solidFill>
                        <a:effectLst/>
                        <a:uLnTx/>
                        <a:uFillTx/>
                        <a:latin typeface="Nexa Bold" panose="00000800000000000000"/>
                        <a:ea typeface="+mn-ea"/>
                        <a:cs typeface="+mn-cs"/>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defRPr sz="700">
                          <a:latin typeface="Nexa Bold"/>
                        </a:defRPr>
                      </a:pPr>
                      <a:r>
                        <a:t>Banana Boat VS </a:t>
                      </a:r>
                      <a:r>
                        <a:rPr>
                          <a:solidFill>
                            <a:srgbClr val="00A097"/>
                          </a:solidFill>
                        </a:rPr>
                        <a:t>| WOB</a:t>
                      </a:r>
                    </a:p>
                  </a:txBody>
                  <a:tcPr marL="36000" marR="36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493505">
                <a:tc>
                  <a:txBody>
                    <a:bodyPr/>
                    <a:lstStyle/>
                    <a:p>
                      <a:pPr algn="ctr">
                        <a:defRPr sz="700">
                          <a:latin typeface="Nexa Bold"/>
                        </a:defRPr>
                      </a:pPr>
                      <a:r>
                        <a:t>600-649.99 $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598455198"/>
                  </a:ext>
                </a:extLst>
              </a:tr>
              <a:tr h="493505">
                <a:tc>
                  <a:txBody>
                    <a:bodyPr/>
                    <a:lstStyle/>
                    <a:p>
                      <a:pPr algn="ctr">
                        <a:defRPr sz="700">
                          <a:latin typeface="Nexa Bold"/>
                        </a:defRPr>
                      </a:pPr>
                      <a:r>
                        <a:t>550-599.99 $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237772440"/>
                  </a:ext>
                </a:extLst>
              </a:tr>
              <a:tr h="493505">
                <a:tc>
                  <a:txBody>
                    <a:bodyPr/>
                    <a:lstStyle/>
                    <a:p>
                      <a:pPr algn="ctr">
                        <a:defRPr sz="700">
                          <a:latin typeface="Nexa Bold"/>
                        </a:defRPr>
                      </a:pPr>
                      <a:r>
                        <a:t>300-549.99 $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8549440"/>
                  </a:ext>
                </a:extLst>
              </a:tr>
              <a:tr h="493505">
                <a:tc>
                  <a:txBody>
                    <a:bodyPr/>
                    <a:lstStyle/>
                    <a:p>
                      <a:pPr algn="ctr">
                        <a:defRPr sz="700">
                          <a:latin typeface="Nexa Bold"/>
                        </a:defRPr>
                      </a:pPr>
                      <a:r>
                        <a:t>250-299.99 $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13%</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511501353"/>
                  </a:ext>
                </a:extLst>
              </a:tr>
              <a:tr h="493505">
                <a:tc>
                  <a:txBody>
                    <a:bodyPr/>
                    <a:lstStyle/>
                    <a:p>
                      <a:pPr algn="ctr">
                        <a:defRPr sz="700">
                          <a:latin typeface="Nexa Bold"/>
                        </a:defRPr>
                      </a:pPr>
                      <a:r>
                        <a:t>200-249.99 $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69%</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685660266"/>
                  </a:ext>
                </a:extLst>
              </a:tr>
              <a:tr h="493505">
                <a:tc>
                  <a:txBody>
                    <a:bodyPr/>
                    <a:lstStyle/>
                    <a:p>
                      <a:pPr algn="ctr">
                        <a:defRPr sz="700">
                          <a:latin typeface="Nexa Bold"/>
                        </a:defRPr>
                      </a:pPr>
                      <a:r>
                        <a:t>0-199.99 $</a:t>
                      </a:r>
                    </a:p>
                  </a:txBody>
                  <a:tcPr marL="4763" marR="4763" marT="4763" marB="0" anchor="ctr">
                    <a:lnL w="12700" cap="flat" cmpd="sng" algn="ctr">
                      <a:no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ctr" fontAlgn="b"/>
                      <a:endParaRPr lang="en-US" sz="600" kern="1200" dirty="0">
                        <a:solidFill>
                          <a:schemeClr val="dk1"/>
                        </a:solidFill>
                        <a:latin typeface="Nexa Bold (Headings)"/>
                        <a:ea typeface="+mn-ea"/>
                        <a:cs typeface="+mn-cs"/>
                      </a:endParaRP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tc>
                  <a:txBody>
                    <a:bodyPr/>
                    <a:lstStyle/>
                    <a:p>
                      <a:pPr algn="r">
                        <a:defRPr sz="600" b="1">
                          <a:solidFill>
                            <a:srgbClr val="00A097"/>
                          </a:solidFill>
                          <a:latin typeface="Nexa Book Italic"/>
                        </a:defRPr>
                      </a:pPr>
                      <a:r>
                        <a:t>10%</a:t>
                      </a:r>
                    </a:p>
                  </a:txBody>
                  <a:tcPr marL="4763" marR="4763" marT="4763" marB="0" anchor="ctr">
                    <a:lnL w="9525" cap="flat" cmpd="sng" algn="ctr">
                      <a:solidFill>
                        <a:schemeClr val="bg2"/>
                      </a:solidFill>
                      <a:prstDash val="sysDot"/>
                      <a:round/>
                      <a:headEnd type="none" w="med" len="med"/>
                      <a:tailEnd type="none" w="med" len="med"/>
                    </a:lnL>
                    <a:lnR w="9525" cap="flat" cmpd="sng" algn="ctr">
                      <a:solidFill>
                        <a:schemeClr val="bg2"/>
                      </a:solidFill>
                      <a:prstDash val="sysDot"/>
                      <a:round/>
                      <a:headEnd type="none" w="med" len="med"/>
                      <a:tailEnd type="none" w="med" len="med"/>
                    </a:lnR>
                    <a:lnT w="9525" cap="flat" cmpd="sng" algn="ctr">
                      <a:solidFill>
                        <a:schemeClr val="bg2"/>
                      </a:solidFill>
                      <a:prstDash val="sysDot"/>
                      <a:round/>
                      <a:headEnd type="none" w="med" len="med"/>
                      <a:tailEnd type="none" w="med" len="med"/>
                    </a:lnT>
                    <a:lnB w="9525"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98476446"/>
                  </a:ext>
                </a:extLst>
              </a:tr>
            </a:tbl>
          </a:graphicData>
        </a:graphic>
      </p:graphicFrame>
      <p:graphicFrame>
        <p:nvGraphicFramePr>
          <p:cNvPr id="7" name="T1-C2">
            <a:extLst>
              <a:ext uri="{FF2B5EF4-FFF2-40B4-BE49-F238E27FC236}">
                <a16:creationId xmlns:a16="http://schemas.microsoft.com/office/drawing/2014/main" id="{0A397BF3-B8D4-BFB9-0488-EB71EC5B14A1}"/>
              </a:ext>
            </a:extLst>
          </p:cNvPr>
          <p:cNvGraphicFramePr>
            <a:graphicFrameLocks/>
          </p:cNvGraphicFramePr>
          <p:nvPr>
            <p:extLst>
              <p:ext uri="{D42A27DB-BD31-4B8C-83A1-F6EECF244321}">
                <p14:modId xmlns:p14="http://schemas.microsoft.com/office/powerpoint/2010/main" val="1081300143"/>
              </p:ext>
            </p:extLst>
          </p:nvPr>
        </p:nvGraphicFramePr>
        <p:xfrm>
          <a:off x="1190231" y="1791819"/>
          <a:ext cx="690608" cy="2926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T1-C2">
            <a:extLst>
              <a:ext uri="{FF2B5EF4-FFF2-40B4-BE49-F238E27FC236}">
                <a16:creationId xmlns:a16="http://schemas.microsoft.com/office/drawing/2014/main" id="{672ACA9F-654A-874E-D781-3021D339BA9D}"/>
              </a:ext>
            </a:extLst>
          </p:cNvPr>
          <p:cNvGraphicFramePr>
            <a:graphicFrameLocks/>
          </p:cNvGraphicFramePr>
          <p:nvPr>
            <p:extLst>
              <p:ext uri="{D42A27DB-BD31-4B8C-83A1-F6EECF244321}">
                <p14:modId xmlns:p14="http://schemas.microsoft.com/office/powerpoint/2010/main" val="2133075414"/>
              </p:ext>
            </p:extLst>
          </p:nvPr>
        </p:nvGraphicFramePr>
        <p:xfrm>
          <a:off x="1872714" y="1786602"/>
          <a:ext cx="683161" cy="29260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1-C2">
            <a:extLst>
              <a:ext uri="{FF2B5EF4-FFF2-40B4-BE49-F238E27FC236}">
                <a16:creationId xmlns:a16="http://schemas.microsoft.com/office/drawing/2014/main" id="{25093E4B-5377-5014-B672-E5B7AF3DB3CF}"/>
              </a:ext>
            </a:extLst>
          </p:cNvPr>
          <p:cNvGraphicFramePr>
            <a:graphicFrameLocks/>
          </p:cNvGraphicFramePr>
          <p:nvPr>
            <p:extLst>
              <p:ext uri="{D42A27DB-BD31-4B8C-83A1-F6EECF244321}">
                <p14:modId xmlns:p14="http://schemas.microsoft.com/office/powerpoint/2010/main" val="3839889592"/>
              </p:ext>
            </p:extLst>
          </p:nvPr>
        </p:nvGraphicFramePr>
        <p:xfrm>
          <a:off x="2586439" y="1781542"/>
          <a:ext cx="640453" cy="2926080"/>
        </p:xfrm>
        <a:graphic>
          <a:graphicData uri="http://schemas.openxmlformats.org/drawingml/2006/chart">
            <c:chart xmlns:c="http://schemas.openxmlformats.org/drawingml/2006/chart" xmlns:r="http://schemas.openxmlformats.org/officeDocument/2006/relationships" r:id="rId8"/>
          </a:graphicData>
        </a:graphic>
      </p:graphicFrame>
      <p:sp>
        <p:nvSpPr>
          <p:cNvPr id="2" name="Footer Placeholder 1">
            <a:extLst>
              <a:ext uri="{FF2B5EF4-FFF2-40B4-BE49-F238E27FC236}">
                <a16:creationId xmlns:a16="http://schemas.microsoft.com/office/drawing/2014/main" id="{0887D232-B22A-FFEB-FFCA-B11AA6D46664}"/>
              </a:ext>
            </a:extLst>
          </p:cNvPr>
          <p:cNvSpPr>
            <a:spLocks noGrp="1"/>
          </p:cNvSpPr>
          <p:nvPr>
            <p:ph type="ftr" sz="quarter" idx="15"/>
          </p:nvPr>
        </p:nvSpPr>
        <p:spPr/>
        <p:txBody>
          <a:bodyPr/>
          <a:lstStyle/>
          <a:p>
            <a:endParaRPr lang="en-US" dirty="0"/>
          </a:p>
        </p:txBody>
      </p:sp>
      <p:sp>
        <p:nvSpPr>
          <p:cNvPr id="3" name="Date Placeholder 2">
            <a:extLst>
              <a:ext uri="{FF2B5EF4-FFF2-40B4-BE49-F238E27FC236}">
                <a16:creationId xmlns:a16="http://schemas.microsoft.com/office/drawing/2014/main" id="{159AEF2C-6E22-BE2B-B1A5-F6377215C778}"/>
              </a:ext>
            </a:extLst>
          </p:cNvPr>
          <p:cNvSpPr>
            <a:spLocks noGrp="1"/>
          </p:cNvSpPr>
          <p:nvPr>
            <p:ph type="dt" sz="half" idx="14"/>
          </p:nvPr>
        </p:nvSpPr>
        <p:spPr/>
        <p:txBody>
          <a:bodyPr/>
          <a:lstStyle/>
          <a:p>
            <a:fld id="{9E29C78F-907C-4671-97E4-87900C39EEBD}" type="datetime1">
              <a:rPr lang="en-US" sz="500" smtClean="0"/>
              <a:t>7/1/2025</a:t>
            </a:fld>
            <a:endParaRPr lang="en-US" sz="500"/>
          </a:p>
        </p:txBody>
      </p:sp>
    </p:spTree>
    <p:extLst>
      <p:ext uri="{BB962C8B-B14F-4D97-AF65-F5344CB8AC3E}">
        <p14:creationId xmlns:p14="http://schemas.microsoft.com/office/powerpoint/2010/main" val="3360073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43E23444-8A1B-409A-8566-D31F3D9D6E16}" vid="{B5C8E441-137C-475B-8CED-9291B669EE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4cf4e4-8a51-432b-9e1b-0ea607ac38ff"/>
    <lcf76f155ced4ddcb4097134ff3c332f xmlns="0ad93b7f-b0cd-4c46-aaaf-ff14495948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0D3061-614B-40A0-B620-03D3B7FB0B63}">
  <ds:schemaRefs>
    <ds:schemaRef ds:uri="http://purl.org/dc/terms/"/>
    <ds:schemaRef ds:uri="http://schemas.microsoft.com/office/2006/documentManagement/types"/>
    <ds:schemaRef ds:uri="http://purl.org/dc/elements/1.1/"/>
    <ds:schemaRef ds:uri="http://purl.org/dc/dcmitype/"/>
    <ds:schemaRef ds:uri="0ad93b7f-b0cd-4c46-aaaf-ff14495948cf"/>
    <ds:schemaRef ds:uri="474cf4e4-8a51-432b-9e1b-0ea607ac38f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02A1C8-4964-4CAE-93D2-4FFA7871C136}">
  <ds:schemaRefs>
    <ds:schemaRef ds:uri="http://schemas.microsoft.com/sharepoint/v3/contenttype/forms"/>
  </ds:schemaRefs>
</ds:datastoreItem>
</file>

<file path=customXml/itemProps3.xml><?xml version="1.0" encoding="utf-8"?>
<ds:datastoreItem xmlns:ds="http://schemas.openxmlformats.org/officeDocument/2006/customXml" ds:itemID="{F89120C1-6D3E-44F1-BAD9-DC9497843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TotalTime>
  <Words>7980</Words>
  <Application>Microsoft Office PowerPoint</Application>
  <PresentationFormat>On-screen Show (16:9)</PresentationFormat>
  <Paragraphs>2340</Paragraphs>
  <Slides>60</Slides>
  <Notes>60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1" baseType="lpstr">
      <vt:lpstr>Aptos</vt:lpstr>
      <vt:lpstr>Arial</vt:lpstr>
      <vt:lpstr>Calibri</vt:lpstr>
      <vt:lpstr>Nexa</vt:lpstr>
      <vt:lpstr>Nexa Bold</vt:lpstr>
      <vt:lpstr>Nexa Bold (Headings)</vt:lpstr>
      <vt:lpstr>Nexa Book</vt:lpstr>
      <vt:lpstr>Nexa Book Italic</vt:lpstr>
      <vt:lpstr>Open Sans</vt:lpstr>
      <vt:lpstr>1_PricingOne Light Template Oct 2024</vt:lpstr>
      <vt:lpstr>think-cell Slide</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lpstr>Brackets Analysis By Sector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Share Topline By Size Bracket (Replace With SO WHAT)</dc:title>
  <dc:creator>Bhagya RANASINGHE</dc:creator>
  <cp:lastModifiedBy>Raphaella ASHRAF</cp:lastModifiedBy>
  <cp:revision>64</cp:revision>
  <dcterms:created xsi:type="dcterms:W3CDTF">2024-07-05T11:30:58Z</dcterms:created>
  <dcterms:modified xsi:type="dcterms:W3CDTF">2025-07-01T07:39:39Z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